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7" r:id="rId3"/>
    <p:sldId id="288" r:id="rId4"/>
    <p:sldId id="258" r:id="rId5"/>
    <p:sldId id="259" r:id="rId6"/>
    <p:sldId id="260" r:id="rId7"/>
    <p:sldId id="268" r:id="rId8"/>
    <p:sldId id="262" r:id="rId9"/>
    <p:sldId id="261" r:id="rId10"/>
    <p:sldId id="263" r:id="rId11"/>
    <p:sldId id="264" r:id="rId12"/>
    <p:sldId id="266" r:id="rId13"/>
    <p:sldId id="265" r:id="rId14"/>
    <p:sldId id="267" r:id="rId15"/>
    <p:sldId id="269" r:id="rId16"/>
    <p:sldId id="278" r:id="rId17"/>
    <p:sldId id="270" r:id="rId18"/>
    <p:sldId id="279" r:id="rId19"/>
    <p:sldId id="280" r:id="rId20"/>
    <p:sldId id="281" r:id="rId21"/>
    <p:sldId id="276" r:id="rId22"/>
    <p:sldId id="282" r:id="rId23"/>
    <p:sldId id="289" r:id="rId24"/>
    <p:sldId id="274" r:id="rId25"/>
    <p:sldId id="271" r:id="rId26"/>
    <p:sldId id="286" r:id="rId27"/>
    <p:sldId id="287" r:id="rId28"/>
    <p:sldId id="273" r:id="rId29"/>
    <p:sldId id="272" r:id="rId30"/>
    <p:sldId id="275" r:id="rId31"/>
    <p:sldId id="283" r:id="rId32"/>
    <p:sldId id="284" r:id="rId33"/>
    <p:sldId id="28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4C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86" d="100"/>
          <a:sy n="86" d="100"/>
        </p:scale>
        <p:origin x="470" y="6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sheet kaur" userId="f83c46b1cdd2b27b" providerId="LiveId" clId="{46A91694-67C1-47E1-8AF8-F95C8EB1D533}"/>
    <pc:docChg chg="delSld modSld">
      <pc:chgData name="harsheet kaur" userId="f83c46b1cdd2b27b" providerId="LiveId" clId="{46A91694-67C1-47E1-8AF8-F95C8EB1D533}" dt="2023-09-15T04:59:14.816" v="135" actId="20577"/>
      <pc:docMkLst>
        <pc:docMk/>
      </pc:docMkLst>
      <pc:sldChg chg="modSp del modAnim">
        <pc:chgData name="harsheet kaur" userId="f83c46b1cdd2b27b" providerId="LiveId" clId="{46A91694-67C1-47E1-8AF8-F95C8EB1D533}" dt="2023-09-15T04:58:42.874" v="127" actId="2696"/>
        <pc:sldMkLst>
          <pc:docMk/>
          <pc:sldMk cId="264803691" sldId="257"/>
        </pc:sldMkLst>
        <pc:spChg chg="mod">
          <ac:chgData name="harsheet kaur" userId="f83c46b1cdd2b27b" providerId="LiveId" clId="{46A91694-67C1-47E1-8AF8-F95C8EB1D533}" dt="2023-09-15T04:58:32.103" v="126" actId="20577"/>
          <ac:spMkLst>
            <pc:docMk/>
            <pc:sldMk cId="264803691" sldId="257"/>
            <ac:spMk id="7" creationId="{2289E6E8-8257-4023-B58D-7895DE0F8566}"/>
          </ac:spMkLst>
        </pc:spChg>
      </pc:sldChg>
      <pc:sldChg chg="modSp mod">
        <pc:chgData name="harsheet kaur" userId="f83c46b1cdd2b27b" providerId="LiveId" clId="{46A91694-67C1-47E1-8AF8-F95C8EB1D533}" dt="2023-09-15T04:59:14.816" v="135" actId="20577"/>
        <pc:sldMkLst>
          <pc:docMk/>
          <pc:sldMk cId="1881228269" sldId="267"/>
        </pc:sldMkLst>
        <pc:spChg chg="mod">
          <ac:chgData name="harsheet kaur" userId="f83c46b1cdd2b27b" providerId="LiveId" clId="{46A91694-67C1-47E1-8AF8-F95C8EB1D533}" dt="2023-09-15T04:59:14.816" v="135" actId="20577"/>
          <ac:spMkLst>
            <pc:docMk/>
            <pc:sldMk cId="1881228269" sldId="267"/>
            <ac:spMk id="2" creationId="{87926052-4BAA-4E96-84CC-BD489455C322}"/>
          </ac:spMkLst>
        </pc:spChg>
      </pc:sldChg>
      <pc:sldChg chg="modSp modAnim">
        <pc:chgData name="harsheet kaur" userId="f83c46b1cdd2b27b" providerId="LiveId" clId="{46A91694-67C1-47E1-8AF8-F95C8EB1D533}" dt="2023-09-15T04:57:34.170" v="119" actId="20577"/>
        <pc:sldMkLst>
          <pc:docMk/>
          <pc:sldMk cId="3885796547" sldId="277"/>
        </pc:sldMkLst>
        <pc:spChg chg="mod">
          <ac:chgData name="harsheet kaur" userId="f83c46b1cdd2b27b" providerId="LiveId" clId="{46A91694-67C1-47E1-8AF8-F95C8EB1D533}" dt="2023-09-15T04:56:57.698" v="78" actId="20577"/>
          <ac:spMkLst>
            <pc:docMk/>
            <pc:sldMk cId="3885796547" sldId="277"/>
            <ac:spMk id="7" creationId="{D3427912-E716-44AF-9672-7CD1A7F22E89}"/>
          </ac:spMkLst>
        </pc:spChg>
      </pc:sldChg>
      <pc:sldChg chg="modSp mod modAnim">
        <pc:chgData name="harsheet kaur" userId="f83c46b1cdd2b27b" providerId="LiveId" clId="{46A91694-67C1-47E1-8AF8-F95C8EB1D533}" dt="2023-09-15T04:58:05.945" v="125" actId="14100"/>
        <pc:sldMkLst>
          <pc:docMk/>
          <pc:sldMk cId="1907542589" sldId="288"/>
        </pc:sldMkLst>
        <pc:spChg chg="mod">
          <ac:chgData name="harsheet kaur" userId="f83c46b1cdd2b27b" providerId="LiveId" clId="{46A91694-67C1-47E1-8AF8-F95C8EB1D533}" dt="2023-09-15T04:57:58.389" v="124" actId="1076"/>
          <ac:spMkLst>
            <pc:docMk/>
            <pc:sldMk cId="1907542589" sldId="288"/>
            <ac:spMk id="2" creationId="{B2A7E70E-3DA4-42B8-8365-6A16A0EEBEFB}"/>
          </ac:spMkLst>
        </pc:spChg>
        <pc:spChg chg="mod">
          <ac:chgData name="harsheet kaur" userId="f83c46b1cdd2b27b" providerId="LiveId" clId="{46A91694-67C1-47E1-8AF8-F95C8EB1D533}" dt="2023-09-15T04:57:40.375" v="122" actId="123"/>
          <ac:spMkLst>
            <pc:docMk/>
            <pc:sldMk cId="1907542589" sldId="288"/>
            <ac:spMk id="3" creationId="{D44BB171-E9E1-42BA-B6A3-EDADB6B38BF0}"/>
          </ac:spMkLst>
        </pc:spChg>
        <pc:spChg chg="mod">
          <ac:chgData name="harsheet kaur" userId="f83c46b1cdd2b27b" providerId="LiveId" clId="{46A91694-67C1-47E1-8AF8-F95C8EB1D533}" dt="2023-09-15T04:58:05.945" v="125" actId="14100"/>
          <ac:spMkLst>
            <pc:docMk/>
            <pc:sldMk cId="1907542589" sldId="288"/>
            <ac:spMk id="7" creationId="{2B23F3AD-A1DD-4C53-B08C-D8A96C3069C6}"/>
          </ac:spMkLst>
        </pc:spChg>
        <pc:picChg chg="mod">
          <ac:chgData name="harsheet kaur" userId="f83c46b1cdd2b27b" providerId="LiveId" clId="{46A91694-67C1-47E1-8AF8-F95C8EB1D533}" dt="2023-09-15T04:57:53.239" v="123" actId="1076"/>
          <ac:picMkLst>
            <pc:docMk/>
            <pc:sldMk cId="1907542589" sldId="288"/>
            <ac:picMk id="5" creationId="{F7F6763B-5EC5-4167-A8A3-DF653D2ED958}"/>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9833F-7D3D-4C7F-842B-405E4340B2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956F7A3-E791-438F-9F3A-A977F8FDDB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3350AEC-4EEA-4049-8BCE-0E42200ADCDD}"/>
              </a:ext>
            </a:extLst>
          </p:cNvPr>
          <p:cNvSpPr>
            <a:spLocks noGrp="1"/>
          </p:cNvSpPr>
          <p:nvPr>
            <p:ph type="dt" sz="half" idx="10"/>
          </p:nvPr>
        </p:nvSpPr>
        <p:spPr/>
        <p:txBody>
          <a:bodyPr/>
          <a:lstStyle/>
          <a:p>
            <a:fld id="{32B31C88-DF51-4ABD-8851-6458D78D65BE}" type="datetimeFigureOut">
              <a:rPr lang="en-IN" smtClean="0"/>
              <a:t>14-09-2023</a:t>
            </a:fld>
            <a:endParaRPr lang="en-IN" dirty="0"/>
          </a:p>
        </p:txBody>
      </p:sp>
      <p:sp>
        <p:nvSpPr>
          <p:cNvPr id="5" name="Footer Placeholder 4">
            <a:extLst>
              <a:ext uri="{FF2B5EF4-FFF2-40B4-BE49-F238E27FC236}">
                <a16:creationId xmlns:a16="http://schemas.microsoft.com/office/drawing/2014/main" id="{B59BA453-66C4-4796-9721-7F872B5CB91C}"/>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3383713D-5E73-4329-90E1-3462799271A5}"/>
              </a:ext>
            </a:extLst>
          </p:cNvPr>
          <p:cNvSpPr>
            <a:spLocks noGrp="1"/>
          </p:cNvSpPr>
          <p:nvPr>
            <p:ph type="sldNum" sz="quarter" idx="12"/>
          </p:nvPr>
        </p:nvSpPr>
        <p:spPr/>
        <p:txBody>
          <a:bodyPr/>
          <a:lstStyle/>
          <a:p>
            <a:fld id="{BF7D5591-B7A6-4683-9D70-4418FFBF4663}" type="slidenum">
              <a:rPr lang="en-IN" smtClean="0"/>
              <a:t>‹#›</a:t>
            </a:fld>
            <a:endParaRPr lang="en-IN" dirty="0"/>
          </a:p>
        </p:txBody>
      </p:sp>
    </p:spTree>
    <p:extLst>
      <p:ext uri="{BB962C8B-B14F-4D97-AF65-F5344CB8AC3E}">
        <p14:creationId xmlns:p14="http://schemas.microsoft.com/office/powerpoint/2010/main" val="8303933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curtains"/>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662CC-2273-4351-9558-2DD6BA9EC2F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26B9D4C-6944-4CEE-80CB-213196A885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F754248-43C8-41EC-B9CD-FFC4194B9740}"/>
              </a:ext>
            </a:extLst>
          </p:cNvPr>
          <p:cNvSpPr>
            <a:spLocks noGrp="1"/>
          </p:cNvSpPr>
          <p:nvPr>
            <p:ph type="dt" sz="half" idx="10"/>
          </p:nvPr>
        </p:nvSpPr>
        <p:spPr/>
        <p:txBody>
          <a:bodyPr/>
          <a:lstStyle/>
          <a:p>
            <a:fld id="{32B31C88-DF51-4ABD-8851-6458D78D65BE}" type="datetimeFigureOut">
              <a:rPr lang="en-IN" smtClean="0"/>
              <a:t>14-09-2023</a:t>
            </a:fld>
            <a:endParaRPr lang="en-IN" dirty="0"/>
          </a:p>
        </p:txBody>
      </p:sp>
      <p:sp>
        <p:nvSpPr>
          <p:cNvPr id="5" name="Footer Placeholder 4">
            <a:extLst>
              <a:ext uri="{FF2B5EF4-FFF2-40B4-BE49-F238E27FC236}">
                <a16:creationId xmlns:a16="http://schemas.microsoft.com/office/drawing/2014/main" id="{32BFA524-FCA6-4D7E-98B4-DD9162869308}"/>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FCF6FF47-55D2-4FF1-93D6-072341E20715}"/>
              </a:ext>
            </a:extLst>
          </p:cNvPr>
          <p:cNvSpPr>
            <a:spLocks noGrp="1"/>
          </p:cNvSpPr>
          <p:nvPr>
            <p:ph type="sldNum" sz="quarter" idx="12"/>
          </p:nvPr>
        </p:nvSpPr>
        <p:spPr/>
        <p:txBody>
          <a:bodyPr/>
          <a:lstStyle/>
          <a:p>
            <a:fld id="{BF7D5591-B7A6-4683-9D70-4418FFBF4663}" type="slidenum">
              <a:rPr lang="en-IN" smtClean="0"/>
              <a:t>‹#›</a:t>
            </a:fld>
            <a:endParaRPr lang="en-IN" dirty="0"/>
          </a:p>
        </p:txBody>
      </p:sp>
    </p:spTree>
    <p:extLst>
      <p:ext uri="{BB962C8B-B14F-4D97-AF65-F5344CB8AC3E}">
        <p14:creationId xmlns:p14="http://schemas.microsoft.com/office/powerpoint/2010/main" val="7441696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curtains"/>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1C18FD-FBF2-4284-AE8E-15437F66638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F9C7C56-73D8-40C5-837D-8FF781673F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F7B04FA-740F-43E5-BF6A-85E255F9BB01}"/>
              </a:ext>
            </a:extLst>
          </p:cNvPr>
          <p:cNvSpPr>
            <a:spLocks noGrp="1"/>
          </p:cNvSpPr>
          <p:nvPr>
            <p:ph type="dt" sz="half" idx="10"/>
          </p:nvPr>
        </p:nvSpPr>
        <p:spPr/>
        <p:txBody>
          <a:bodyPr/>
          <a:lstStyle/>
          <a:p>
            <a:fld id="{32B31C88-DF51-4ABD-8851-6458D78D65BE}" type="datetimeFigureOut">
              <a:rPr lang="en-IN" smtClean="0"/>
              <a:t>14-09-2023</a:t>
            </a:fld>
            <a:endParaRPr lang="en-IN" dirty="0"/>
          </a:p>
        </p:txBody>
      </p:sp>
      <p:sp>
        <p:nvSpPr>
          <p:cNvPr id="5" name="Footer Placeholder 4">
            <a:extLst>
              <a:ext uri="{FF2B5EF4-FFF2-40B4-BE49-F238E27FC236}">
                <a16:creationId xmlns:a16="http://schemas.microsoft.com/office/drawing/2014/main" id="{D328D232-B9C8-4EA3-A3E5-0490FDD41704}"/>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C2024969-5003-44AC-80F9-B56A68C18367}"/>
              </a:ext>
            </a:extLst>
          </p:cNvPr>
          <p:cNvSpPr>
            <a:spLocks noGrp="1"/>
          </p:cNvSpPr>
          <p:nvPr>
            <p:ph type="sldNum" sz="quarter" idx="12"/>
          </p:nvPr>
        </p:nvSpPr>
        <p:spPr/>
        <p:txBody>
          <a:bodyPr/>
          <a:lstStyle/>
          <a:p>
            <a:fld id="{BF7D5591-B7A6-4683-9D70-4418FFBF4663}" type="slidenum">
              <a:rPr lang="en-IN" smtClean="0"/>
              <a:t>‹#›</a:t>
            </a:fld>
            <a:endParaRPr lang="en-IN" dirty="0"/>
          </a:p>
        </p:txBody>
      </p:sp>
    </p:spTree>
    <p:extLst>
      <p:ext uri="{BB962C8B-B14F-4D97-AF65-F5344CB8AC3E}">
        <p14:creationId xmlns:p14="http://schemas.microsoft.com/office/powerpoint/2010/main" val="9807241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curtains"/>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EE7EB-CB8E-4E55-8121-EE8ACDE331F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F570D60-4607-4905-945B-F95A98FCB9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F3582B5-6E2A-4AC0-97ED-AA1A7A97531A}"/>
              </a:ext>
            </a:extLst>
          </p:cNvPr>
          <p:cNvSpPr>
            <a:spLocks noGrp="1"/>
          </p:cNvSpPr>
          <p:nvPr>
            <p:ph type="dt" sz="half" idx="10"/>
          </p:nvPr>
        </p:nvSpPr>
        <p:spPr/>
        <p:txBody>
          <a:bodyPr/>
          <a:lstStyle/>
          <a:p>
            <a:fld id="{32B31C88-DF51-4ABD-8851-6458D78D65BE}" type="datetimeFigureOut">
              <a:rPr lang="en-IN" smtClean="0"/>
              <a:t>14-09-2023</a:t>
            </a:fld>
            <a:endParaRPr lang="en-IN" dirty="0"/>
          </a:p>
        </p:txBody>
      </p:sp>
      <p:sp>
        <p:nvSpPr>
          <p:cNvPr id="5" name="Footer Placeholder 4">
            <a:extLst>
              <a:ext uri="{FF2B5EF4-FFF2-40B4-BE49-F238E27FC236}">
                <a16:creationId xmlns:a16="http://schemas.microsoft.com/office/drawing/2014/main" id="{F4A2E276-6B3F-45CF-AA1E-29938D40AE4D}"/>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55CC563C-2D4D-40C8-9A88-5A6535D3A519}"/>
              </a:ext>
            </a:extLst>
          </p:cNvPr>
          <p:cNvSpPr>
            <a:spLocks noGrp="1"/>
          </p:cNvSpPr>
          <p:nvPr>
            <p:ph type="sldNum" sz="quarter" idx="12"/>
          </p:nvPr>
        </p:nvSpPr>
        <p:spPr/>
        <p:txBody>
          <a:bodyPr/>
          <a:lstStyle/>
          <a:p>
            <a:fld id="{BF7D5591-B7A6-4683-9D70-4418FFBF4663}" type="slidenum">
              <a:rPr lang="en-IN" smtClean="0"/>
              <a:t>‹#›</a:t>
            </a:fld>
            <a:endParaRPr lang="en-IN" dirty="0"/>
          </a:p>
        </p:txBody>
      </p:sp>
    </p:spTree>
    <p:extLst>
      <p:ext uri="{BB962C8B-B14F-4D97-AF65-F5344CB8AC3E}">
        <p14:creationId xmlns:p14="http://schemas.microsoft.com/office/powerpoint/2010/main" val="27241639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curtains"/>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17F9D-0868-444D-BB6E-C61C3F9C19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DB23A15-75D2-4A32-ADB8-D4BCBFAA0E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BD8F3A-C637-4B88-BC82-264682E58280}"/>
              </a:ext>
            </a:extLst>
          </p:cNvPr>
          <p:cNvSpPr>
            <a:spLocks noGrp="1"/>
          </p:cNvSpPr>
          <p:nvPr>
            <p:ph type="dt" sz="half" idx="10"/>
          </p:nvPr>
        </p:nvSpPr>
        <p:spPr/>
        <p:txBody>
          <a:bodyPr/>
          <a:lstStyle/>
          <a:p>
            <a:fld id="{32B31C88-DF51-4ABD-8851-6458D78D65BE}" type="datetimeFigureOut">
              <a:rPr lang="en-IN" smtClean="0"/>
              <a:t>14-09-2023</a:t>
            </a:fld>
            <a:endParaRPr lang="en-IN" dirty="0"/>
          </a:p>
        </p:txBody>
      </p:sp>
      <p:sp>
        <p:nvSpPr>
          <p:cNvPr id="5" name="Footer Placeholder 4">
            <a:extLst>
              <a:ext uri="{FF2B5EF4-FFF2-40B4-BE49-F238E27FC236}">
                <a16:creationId xmlns:a16="http://schemas.microsoft.com/office/drawing/2014/main" id="{006AAA3D-3B45-4581-93DE-8E6128CB85A3}"/>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2CC0F4FA-59B5-409E-A9D6-D40BF87935B4}"/>
              </a:ext>
            </a:extLst>
          </p:cNvPr>
          <p:cNvSpPr>
            <a:spLocks noGrp="1"/>
          </p:cNvSpPr>
          <p:nvPr>
            <p:ph type="sldNum" sz="quarter" idx="12"/>
          </p:nvPr>
        </p:nvSpPr>
        <p:spPr/>
        <p:txBody>
          <a:bodyPr/>
          <a:lstStyle/>
          <a:p>
            <a:fld id="{BF7D5591-B7A6-4683-9D70-4418FFBF4663}" type="slidenum">
              <a:rPr lang="en-IN" smtClean="0"/>
              <a:t>‹#›</a:t>
            </a:fld>
            <a:endParaRPr lang="en-IN" dirty="0"/>
          </a:p>
        </p:txBody>
      </p:sp>
    </p:spTree>
    <p:extLst>
      <p:ext uri="{BB962C8B-B14F-4D97-AF65-F5344CB8AC3E}">
        <p14:creationId xmlns:p14="http://schemas.microsoft.com/office/powerpoint/2010/main" val="16639776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curtains"/>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41152-0318-40F0-A94E-AF94E907959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DC769BC-8DF4-4C85-8D4C-F0953BBD0F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406978E-A3F6-4BB9-BCC1-76248CF23A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841AA88-CEB1-4DDC-B9C3-78FFD90184E0}"/>
              </a:ext>
            </a:extLst>
          </p:cNvPr>
          <p:cNvSpPr>
            <a:spLocks noGrp="1"/>
          </p:cNvSpPr>
          <p:nvPr>
            <p:ph type="dt" sz="half" idx="10"/>
          </p:nvPr>
        </p:nvSpPr>
        <p:spPr/>
        <p:txBody>
          <a:bodyPr/>
          <a:lstStyle/>
          <a:p>
            <a:fld id="{32B31C88-DF51-4ABD-8851-6458D78D65BE}" type="datetimeFigureOut">
              <a:rPr lang="en-IN" smtClean="0"/>
              <a:t>14-09-2023</a:t>
            </a:fld>
            <a:endParaRPr lang="en-IN" dirty="0"/>
          </a:p>
        </p:txBody>
      </p:sp>
      <p:sp>
        <p:nvSpPr>
          <p:cNvPr id="6" name="Footer Placeholder 5">
            <a:extLst>
              <a:ext uri="{FF2B5EF4-FFF2-40B4-BE49-F238E27FC236}">
                <a16:creationId xmlns:a16="http://schemas.microsoft.com/office/drawing/2014/main" id="{A545EBAD-2C8B-4349-9F90-968BB2C4624C}"/>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C18041ED-F1FF-4E62-B944-685D5E288078}"/>
              </a:ext>
            </a:extLst>
          </p:cNvPr>
          <p:cNvSpPr>
            <a:spLocks noGrp="1"/>
          </p:cNvSpPr>
          <p:nvPr>
            <p:ph type="sldNum" sz="quarter" idx="12"/>
          </p:nvPr>
        </p:nvSpPr>
        <p:spPr/>
        <p:txBody>
          <a:bodyPr/>
          <a:lstStyle/>
          <a:p>
            <a:fld id="{BF7D5591-B7A6-4683-9D70-4418FFBF4663}" type="slidenum">
              <a:rPr lang="en-IN" smtClean="0"/>
              <a:t>‹#›</a:t>
            </a:fld>
            <a:endParaRPr lang="en-IN" dirty="0"/>
          </a:p>
        </p:txBody>
      </p:sp>
    </p:spTree>
    <p:extLst>
      <p:ext uri="{BB962C8B-B14F-4D97-AF65-F5344CB8AC3E}">
        <p14:creationId xmlns:p14="http://schemas.microsoft.com/office/powerpoint/2010/main" val="6101429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curtains"/>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CB8F-9E22-4508-A68A-8751D785D11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695FD64-4F3A-4CE3-B9B0-5483089F30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7A756F-4A13-45FD-B598-3E55663584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8EB752C-5647-40F7-926A-77102E810A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02631D-14B3-4E5E-B235-57C33718B65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76A8047-6D59-4403-9F79-78245B8DA5BE}"/>
              </a:ext>
            </a:extLst>
          </p:cNvPr>
          <p:cNvSpPr>
            <a:spLocks noGrp="1"/>
          </p:cNvSpPr>
          <p:nvPr>
            <p:ph type="dt" sz="half" idx="10"/>
          </p:nvPr>
        </p:nvSpPr>
        <p:spPr/>
        <p:txBody>
          <a:bodyPr/>
          <a:lstStyle/>
          <a:p>
            <a:fld id="{32B31C88-DF51-4ABD-8851-6458D78D65BE}" type="datetimeFigureOut">
              <a:rPr lang="en-IN" smtClean="0"/>
              <a:t>14-09-2023</a:t>
            </a:fld>
            <a:endParaRPr lang="en-IN" dirty="0"/>
          </a:p>
        </p:txBody>
      </p:sp>
      <p:sp>
        <p:nvSpPr>
          <p:cNvPr id="8" name="Footer Placeholder 7">
            <a:extLst>
              <a:ext uri="{FF2B5EF4-FFF2-40B4-BE49-F238E27FC236}">
                <a16:creationId xmlns:a16="http://schemas.microsoft.com/office/drawing/2014/main" id="{1A59943B-A891-4CA4-8EE8-AAC852508CE2}"/>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03FA46A0-63DD-4F2E-AA84-780DA5FCABB0}"/>
              </a:ext>
            </a:extLst>
          </p:cNvPr>
          <p:cNvSpPr>
            <a:spLocks noGrp="1"/>
          </p:cNvSpPr>
          <p:nvPr>
            <p:ph type="sldNum" sz="quarter" idx="12"/>
          </p:nvPr>
        </p:nvSpPr>
        <p:spPr/>
        <p:txBody>
          <a:bodyPr/>
          <a:lstStyle/>
          <a:p>
            <a:fld id="{BF7D5591-B7A6-4683-9D70-4418FFBF4663}" type="slidenum">
              <a:rPr lang="en-IN" smtClean="0"/>
              <a:t>‹#›</a:t>
            </a:fld>
            <a:endParaRPr lang="en-IN" dirty="0"/>
          </a:p>
        </p:txBody>
      </p:sp>
    </p:spTree>
    <p:extLst>
      <p:ext uri="{BB962C8B-B14F-4D97-AF65-F5344CB8AC3E}">
        <p14:creationId xmlns:p14="http://schemas.microsoft.com/office/powerpoint/2010/main" val="10043182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curtains"/>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1AA37-57B1-4F8E-B535-7428EDC7E73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2313F18-5C92-493C-BCC6-4A5470FBCFC2}"/>
              </a:ext>
            </a:extLst>
          </p:cNvPr>
          <p:cNvSpPr>
            <a:spLocks noGrp="1"/>
          </p:cNvSpPr>
          <p:nvPr>
            <p:ph type="dt" sz="half" idx="10"/>
          </p:nvPr>
        </p:nvSpPr>
        <p:spPr/>
        <p:txBody>
          <a:bodyPr/>
          <a:lstStyle/>
          <a:p>
            <a:fld id="{32B31C88-DF51-4ABD-8851-6458D78D65BE}" type="datetimeFigureOut">
              <a:rPr lang="en-IN" smtClean="0"/>
              <a:t>14-09-2023</a:t>
            </a:fld>
            <a:endParaRPr lang="en-IN" dirty="0"/>
          </a:p>
        </p:txBody>
      </p:sp>
      <p:sp>
        <p:nvSpPr>
          <p:cNvPr id="4" name="Footer Placeholder 3">
            <a:extLst>
              <a:ext uri="{FF2B5EF4-FFF2-40B4-BE49-F238E27FC236}">
                <a16:creationId xmlns:a16="http://schemas.microsoft.com/office/drawing/2014/main" id="{699ACC3A-764C-4EE8-9CEF-B135235A056D}"/>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7072A25B-30B0-4C54-9DF8-2AC1F1A41384}"/>
              </a:ext>
            </a:extLst>
          </p:cNvPr>
          <p:cNvSpPr>
            <a:spLocks noGrp="1"/>
          </p:cNvSpPr>
          <p:nvPr>
            <p:ph type="sldNum" sz="quarter" idx="12"/>
          </p:nvPr>
        </p:nvSpPr>
        <p:spPr/>
        <p:txBody>
          <a:bodyPr/>
          <a:lstStyle/>
          <a:p>
            <a:fld id="{BF7D5591-B7A6-4683-9D70-4418FFBF4663}" type="slidenum">
              <a:rPr lang="en-IN" smtClean="0"/>
              <a:t>‹#›</a:t>
            </a:fld>
            <a:endParaRPr lang="en-IN" dirty="0"/>
          </a:p>
        </p:txBody>
      </p:sp>
    </p:spTree>
    <p:extLst>
      <p:ext uri="{BB962C8B-B14F-4D97-AF65-F5344CB8AC3E}">
        <p14:creationId xmlns:p14="http://schemas.microsoft.com/office/powerpoint/2010/main" val="34776496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curtains"/>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63DF9C-63D5-4710-B845-F909000FCA88}"/>
              </a:ext>
            </a:extLst>
          </p:cNvPr>
          <p:cNvSpPr>
            <a:spLocks noGrp="1"/>
          </p:cNvSpPr>
          <p:nvPr>
            <p:ph type="dt" sz="half" idx="10"/>
          </p:nvPr>
        </p:nvSpPr>
        <p:spPr/>
        <p:txBody>
          <a:bodyPr/>
          <a:lstStyle/>
          <a:p>
            <a:fld id="{32B31C88-DF51-4ABD-8851-6458D78D65BE}" type="datetimeFigureOut">
              <a:rPr lang="en-IN" smtClean="0"/>
              <a:t>14-09-2023</a:t>
            </a:fld>
            <a:endParaRPr lang="en-IN" dirty="0"/>
          </a:p>
        </p:txBody>
      </p:sp>
      <p:sp>
        <p:nvSpPr>
          <p:cNvPr id="3" name="Footer Placeholder 2">
            <a:extLst>
              <a:ext uri="{FF2B5EF4-FFF2-40B4-BE49-F238E27FC236}">
                <a16:creationId xmlns:a16="http://schemas.microsoft.com/office/drawing/2014/main" id="{18648BC2-1CB0-4FD0-9E8F-FBC1F0DC4712}"/>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809BAC01-ABDD-476D-BC14-99605DB4C8A8}"/>
              </a:ext>
            </a:extLst>
          </p:cNvPr>
          <p:cNvSpPr>
            <a:spLocks noGrp="1"/>
          </p:cNvSpPr>
          <p:nvPr>
            <p:ph type="sldNum" sz="quarter" idx="12"/>
          </p:nvPr>
        </p:nvSpPr>
        <p:spPr/>
        <p:txBody>
          <a:bodyPr/>
          <a:lstStyle/>
          <a:p>
            <a:fld id="{BF7D5591-B7A6-4683-9D70-4418FFBF4663}" type="slidenum">
              <a:rPr lang="en-IN" smtClean="0"/>
              <a:t>‹#›</a:t>
            </a:fld>
            <a:endParaRPr lang="en-IN" dirty="0"/>
          </a:p>
        </p:txBody>
      </p:sp>
    </p:spTree>
    <p:extLst>
      <p:ext uri="{BB962C8B-B14F-4D97-AF65-F5344CB8AC3E}">
        <p14:creationId xmlns:p14="http://schemas.microsoft.com/office/powerpoint/2010/main" val="35795397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curtains"/>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1B087-C336-433F-9265-99D5FABDE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764929D-F74B-418E-BD15-40F559EA81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E2F19B5-8598-42ED-9131-75A6514D96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D574E3-FF86-4E3D-8475-8F0A992093D1}"/>
              </a:ext>
            </a:extLst>
          </p:cNvPr>
          <p:cNvSpPr>
            <a:spLocks noGrp="1"/>
          </p:cNvSpPr>
          <p:nvPr>
            <p:ph type="dt" sz="half" idx="10"/>
          </p:nvPr>
        </p:nvSpPr>
        <p:spPr/>
        <p:txBody>
          <a:bodyPr/>
          <a:lstStyle/>
          <a:p>
            <a:fld id="{32B31C88-DF51-4ABD-8851-6458D78D65BE}" type="datetimeFigureOut">
              <a:rPr lang="en-IN" smtClean="0"/>
              <a:t>14-09-2023</a:t>
            </a:fld>
            <a:endParaRPr lang="en-IN" dirty="0"/>
          </a:p>
        </p:txBody>
      </p:sp>
      <p:sp>
        <p:nvSpPr>
          <p:cNvPr id="6" name="Footer Placeholder 5">
            <a:extLst>
              <a:ext uri="{FF2B5EF4-FFF2-40B4-BE49-F238E27FC236}">
                <a16:creationId xmlns:a16="http://schemas.microsoft.com/office/drawing/2014/main" id="{0B09FC10-53CE-4BAC-95A3-F899EFAC4A8A}"/>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F0DDE6E3-E917-4EB5-8769-7C5C2E5204C7}"/>
              </a:ext>
            </a:extLst>
          </p:cNvPr>
          <p:cNvSpPr>
            <a:spLocks noGrp="1"/>
          </p:cNvSpPr>
          <p:nvPr>
            <p:ph type="sldNum" sz="quarter" idx="12"/>
          </p:nvPr>
        </p:nvSpPr>
        <p:spPr/>
        <p:txBody>
          <a:bodyPr/>
          <a:lstStyle/>
          <a:p>
            <a:fld id="{BF7D5591-B7A6-4683-9D70-4418FFBF4663}" type="slidenum">
              <a:rPr lang="en-IN" smtClean="0"/>
              <a:t>‹#›</a:t>
            </a:fld>
            <a:endParaRPr lang="en-IN" dirty="0"/>
          </a:p>
        </p:txBody>
      </p:sp>
    </p:spTree>
    <p:extLst>
      <p:ext uri="{BB962C8B-B14F-4D97-AF65-F5344CB8AC3E}">
        <p14:creationId xmlns:p14="http://schemas.microsoft.com/office/powerpoint/2010/main" val="40682517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curtains"/>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0C256-5633-474D-9660-FF9DE3ED89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162F240-EB4C-4ED7-B7C9-729F6C16F6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545BB618-5ACB-4FDF-A871-7F875C3C18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AFE130-E2E2-4C7F-813E-968F81765EFB}"/>
              </a:ext>
            </a:extLst>
          </p:cNvPr>
          <p:cNvSpPr>
            <a:spLocks noGrp="1"/>
          </p:cNvSpPr>
          <p:nvPr>
            <p:ph type="dt" sz="half" idx="10"/>
          </p:nvPr>
        </p:nvSpPr>
        <p:spPr/>
        <p:txBody>
          <a:bodyPr/>
          <a:lstStyle/>
          <a:p>
            <a:fld id="{32B31C88-DF51-4ABD-8851-6458D78D65BE}" type="datetimeFigureOut">
              <a:rPr lang="en-IN" smtClean="0"/>
              <a:t>14-09-2023</a:t>
            </a:fld>
            <a:endParaRPr lang="en-IN" dirty="0"/>
          </a:p>
        </p:txBody>
      </p:sp>
      <p:sp>
        <p:nvSpPr>
          <p:cNvPr id="6" name="Footer Placeholder 5">
            <a:extLst>
              <a:ext uri="{FF2B5EF4-FFF2-40B4-BE49-F238E27FC236}">
                <a16:creationId xmlns:a16="http://schemas.microsoft.com/office/drawing/2014/main" id="{CFDB3D60-1238-469D-84F4-5D14B4C01C91}"/>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7860FA57-A335-4E05-96D2-7134A2D7E186}"/>
              </a:ext>
            </a:extLst>
          </p:cNvPr>
          <p:cNvSpPr>
            <a:spLocks noGrp="1"/>
          </p:cNvSpPr>
          <p:nvPr>
            <p:ph type="sldNum" sz="quarter" idx="12"/>
          </p:nvPr>
        </p:nvSpPr>
        <p:spPr/>
        <p:txBody>
          <a:bodyPr/>
          <a:lstStyle/>
          <a:p>
            <a:fld id="{BF7D5591-B7A6-4683-9D70-4418FFBF4663}" type="slidenum">
              <a:rPr lang="en-IN" smtClean="0"/>
              <a:t>‹#›</a:t>
            </a:fld>
            <a:endParaRPr lang="en-IN" dirty="0"/>
          </a:p>
        </p:txBody>
      </p:sp>
    </p:spTree>
    <p:extLst>
      <p:ext uri="{BB962C8B-B14F-4D97-AF65-F5344CB8AC3E}">
        <p14:creationId xmlns:p14="http://schemas.microsoft.com/office/powerpoint/2010/main" val="37212368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curtains"/>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747A94-491D-461A-B6F4-CCF7A4D118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131CDE0-58AD-4F12-96B8-76A32CC069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4A83F21-291F-41F1-ADE2-96696A4A11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B31C88-DF51-4ABD-8851-6458D78D65BE}" type="datetimeFigureOut">
              <a:rPr lang="en-IN" smtClean="0"/>
              <a:t>14-09-2023</a:t>
            </a:fld>
            <a:endParaRPr lang="en-IN" dirty="0"/>
          </a:p>
        </p:txBody>
      </p:sp>
      <p:sp>
        <p:nvSpPr>
          <p:cNvPr id="5" name="Footer Placeholder 4">
            <a:extLst>
              <a:ext uri="{FF2B5EF4-FFF2-40B4-BE49-F238E27FC236}">
                <a16:creationId xmlns:a16="http://schemas.microsoft.com/office/drawing/2014/main" id="{430E1AB3-CAD5-4881-8394-6F48CB0F33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AAC2048F-E13C-4ED8-9D4D-7F8EC8A92C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7D5591-B7A6-4683-9D70-4418FFBF4663}" type="slidenum">
              <a:rPr lang="en-IN" smtClean="0"/>
              <a:t>‹#›</a:t>
            </a:fld>
            <a:endParaRPr lang="en-IN" dirty="0"/>
          </a:p>
        </p:txBody>
      </p:sp>
    </p:spTree>
    <p:extLst>
      <p:ext uri="{BB962C8B-B14F-4D97-AF65-F5344CB8AC3E}">
        <p14:creationId xmlns:p14="http://schemas.microsoft.com/office/powerpoint/2010/main" val="37931399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spd="slow" p14:dur="2500">
        <p15:prstTrans prst="curtains"/>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en.wikipedia.org/wiki/HTML" TargetMode="External"/><Relationship Id="rId13" Type="http://schemas.openxmlformats.org/officeDocument/2006/relationships/hyperlink" Target="https://en.wikipedia.org/wiki/Button_(computing)#HTML" TargetMode="External"/><Relationship Id="rId3" Type="http://schemas.openxmlformats.org/officeDocument/2006/relationships/image" Target="../media/image7.png"/><Relationship Id="rId7" Type="http://schemas.openxmlformats.org/officeDocument/2006/relationships/hyperlink" Target="https://en.wikipedia.org/wiki/Front-end_web_development" TargetMode="External"/><Relationship Id="rId12" Type="http://schemas.openxmlformats.org/officeDocument/2006/relationships/hyperlink" Target="https://en.wikipedia.org/wiki/Form_(HTML)" TargetMode="External"/><Relationship Id="rId2" Type="http://schemas.openxmlformats.org/officeDocument/2006/relationships/image" Target="../media/image16.jpg"/><Relationship Id="rId1" Type="http://schemas.openxmlformats.org/officeDocument/2006/relationships/slideLayout" Target="../slideLayouts/slideLayout2.xml"/><Relationship Id="rId6" Type="http://schemas.openxmlformats.org/officeDocument/2006/relationships/hyperlink" Target="https://en.wikipedia.org/wiki/Responsive_web_design#Mobile_first,_unobtrusive_JavaScript,_and_progressive_enhancement" TargetMode="External"/><Relationship Id="rId11" Type="http://schemas.openxmlformats.org/officeDocument/2006/relationships/hyperlink" Target="https://en.wikipedia.org/wiki/Web_design#Typography" TargetMode="External"/><Relationship Id="rId5" Type="http://schemas.openxmlformats.org/officeDocument/2006/relationships/hyperlink" Target="https://en.wikipedia.org/wiki/CSS_framework" TargetMode="External"/><Relationship Id="rId10" Type="http://schemas.openxmlformats.org/officeDocument/2006/relationships/hyperlink" Target="https://en.wikipedia.org/wiki/JavaScript" TargetMode="External"/><Relationship Id="rId4" Type="http://schemas.openxmlformats.org/officeDocument/2006/relationships/hyperlink" Target="https://en.wikipedia.org/wiki/Free_and_open-source" TargetMode="External"/><Relationship Id="rId9" Type="http://schemas.openxmlformats.org/officeDocument/2006/relationships/hyperlink" Target="https://en.wikipedia.org/wiki/CSS" TargetMode="External"/><Relationship Id="rId14" Type="http://schemas.openxmlformats.org/officeDocument/2006/relationships/hyperlink" Target="https://en.wikipedia.org/wiki/Web_navigation#Local_website_navigation"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research.com/education/study-tips-and-strategies-for-examinations"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web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B13B48-6658-4D99-9271-1A609C105A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5E966630-AA15-4BB8-80C6-55CE848ABADD}"/>
              </a:ext>
            </a:extLst>
          </p:cNvPr>
          <p:cNvSpPr/>
          <p:nvPr/>
        </p:nvSpPr>
        <p:spPr>
          <a:xfrm>
            <a:off x="2418521" y="161926"/>
            <a:ext cx="7354957" cy="1828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400" dirty="0">
                <a:solidFill>
                  <a:schemeClr val="tx1"/>
                </a:solidFill>
                <a:latin typeface="Algerian" panose="04020705040A02060702" pitchFamily="82" charset="0"/>
              </a:rPr>
              <a:t>Online notes</a:t>
            </a:r>
            <a:endParaRPr lang="en-IN" dirty="0">
              <a:solidFill>
                <a:schemeClr val="tx1"/>
              </a:solidFill>
              <a:latin typeface="Algerian" panose="04020705040A02060702" pitchFamily="82" charset="0"/>
            </a:endParaRPr>
          </a:p>
          <a:p>
            <a:pPr algn="ctr"/>
            <a:r>
              <a:rPr lang="en-IN" sz="3200" dirty="0">
                <a:solidFill>
                  <a:schemeClr val="accent1">
                    <a:lumMod val="75000"/>
                  </a:schemeClr>
                </a:solidFill>
                <a:latin typeface="Berlin Sans FB" panose="020E0602020502020306" pitchFamily="34" charset="0"/>
              </a:rPr>
              <a:t>Come and create your Online notes for free</a:t>
            </a:r>
          </a:p>
        </p:txBody>
      </p:sp>
    </p:spTree>
    <p:extLst>
      <p:ext uri="{BB962C8B-B14F-4D97-AF65-F5344CB8AC3E}">
        <p14:creationId xmlns:p14="http://schemas.microsoft.com/office/powerpoint/2010/main" val="47414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Effect transition="in" filter="circle(in)">
                                      <p:cBhvr>
                                        <p:cTn id="13" dur="2000"/>
                                        <p:tgtEl>
                                          <p:spTgt spid="8">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Effect transition="in" filter="fade">
                                      <p:cBhvr>
                                        <p:cTn id="18" dur="1000"/>
                                        <p:tgtEl>
                                          <p:spTgt spid="8">
                                            <p:txEl>
                                              <p:pRg st="1" end="1"/>
                                            </p:txEl>
                                          </p:spTgt>
                                        </p:tgtEl>
                                      </p:cBhvr>
                                    </p:animEffect>
                                    <p:anim calcmode="lin" valueType="num">
                                      <p:cBhvr>
                                        <p:cTn id="19"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0F957-8AAD-45A8-B2AA-7F858B698111}"/>
              </a:ext>
            </a:extLst>
          </p:cNvPr>
          <p:cNvSpPr>
            <a:spLocks noGrp="1"/>
          </p:cNvSpPr>
          <p:nvPr>
            <p:ph type="title"/>
          </p:nvPr>
        </p:nvSpPr>
        <p:spPr/>
        <p:txBody>
          <a:bodyPr/>
          <a:lstStyle/>
          <a:p>
            <a:endParaRPr lang="en-IN" dirty="0"/>
          </a:p>
        </p:txBody>
      </p:sp>
      <p:pic>
        <p:nvPicPr>
          <p:cNvPr id="5" name="Picture 4">
            <a:extLst>
              <a:ext uri="{FF2B5EF4-FFF2-40B4-BE49-F238E27FC236}">
                <a16:creationId xmlns:a16="http://schemas.microsoft.com/office/drawing/2014/main" id="{FCDB3F21-4BA0-4AA8-AD72-FDC4BAEA6E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
            <a:ext cx="12192000" cy="6858000"/>
          </a:xfrm>
          <a:prstGeom prst="rect">
            <a:avLst/>
          </a:prstGeom>
        </p:spPr>
      </p:pic>
      <p:pic>
        <p:nvPicPr>
          <p:cNvPr id="6" name="Picture 5">
            <a:extLst>
              <a:ext uri="{FF2B5EF4-FFF2-40B4-BE49-F238E27FC236}">
                <a16:creationId xmlns:a16="http://schemas.microsoft.com/office/drawing/2014/main" id="{855680A5-2F4F-4B47-9D6A-98BF8FE392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4369" y="-1"/>
            <a:ext cx="5977632" cy="6857999"/>
          </a:xfrm>
          <a:prstGeom prst="rect">
            <a:avLst/>
          </a:prstGeom>
        </p:spPr>
      </p:pic>
      <p:sp>
        <p:nvSpPr>
          <p:cNvPr id="9" name="Rectangle 8">
            <a:extLst>
              <a:ext uri="{FF2B5EF4-FFF2-40B4-BE49-F238E27FC236}">
                <a16:creationId xmlns:a16="http://schemas.microsoft.com/office/drawing/2014/main" id="{77C74D12-B119-4AD4-91B8-AFF2AABBAC22}"/>
              </a:ext>
            </a:extLst>
          </p:cNvPr>
          <p:cNvSpPr/>
          <p:nvPr/>
        </p:nvSpPr>
        <p:spPr>
          <a:xfrm>
            <a:off x="470517" y="365124"/>
            <a:ext cx="5743852" cy="594803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1BDEB7C1-A45D-4901-8A71-B83467E8D137}"/>
              </a:ext>
            </a:extLst>
          </p:cNvPr>
          <p:cNvSpPr txBox="1"/>
          <p:nvPr/>
        </p:nvSpPr>
        <p:spPr>
          <a:xfrm>
            <a:off x="719090" y="621438"/>
            <a:ext cx="4944863" cy="4832092"/>
          </a:xfrm>
          <a:prstGeom prst="rect">
            <a:avLst/>
          </a:prstGeom>
          <a:solidFill>
            <a:schemeClr val="bg2">
              <a:lumMod val="25000"/>
            </a:schemeClr>
          </a:solidFill>
        </p:spPr>
        <p:txBody>
          <a:bodyPr wrap="square">
            <a:spAutoFit/>
          </a:bodyPr>
          <a:lstStyle/>
          <a:p>
            <a:r>
              <a:rPr lang="en-US" sz="2800" b="1" i="0" dirty="0">
                <a:solidFill>
                  <a:schemeClr val="bg1"/>
                </a:solidFill>
                <a:effectLst/>
                <a:latin typeface="Britannic Bold" panose="020B0903060703020204" pitchFamily="34" charset="0"/>
              </a:rPr>
              <a:t>Bootstrap</a:t>
            </a:r>
            <a:r>
              <a:rPr lang="en-US" sz="2800" b="0" i="0" dirty="0">
                <a:solidFill>
                  <a:schemeClr val="bg1"/>
                </a:solidFill>
                <a:effectLst/>
                <a:latin typeface="Britannic Bold" panose="020B0903060703020204" pitchFamily="34" charset="0"/>
              </a:rPr>
              <a:t> is a </a:t>
            </a:r>
            <a:r>
              <a:rPr lang="en-US" sz="2800" b="0" i="0" u="none" strike="noStrike" dirty="0">
                <a:solidFill>
                  <a:schemeClr val="bg1"/>
                </a:solidFill>
                <a:effectLst/>
                <a:latin typeface="Britannic Bold" panose="020B0903060703020204" pitchFamily="34" charset="0"/>
                <a:hlinkClick r:id="rId4" tooltip="Free and open-source">
                  <a:extLst>
                    <a:ext uri="{A12FA001-AC4F-418D-AE19-62706E023703}">
                      <ahyp:hlinkClr xmlns:ahyp="http://schemas.microsoft.com/office/drawing/2018/hyperlinkcolor" val="tx"/>
                    </a:ext>
                  </a:extLst>
                </a:hlinkClick>
              </a:rPr>
              <a:t>free and open-source</a:t>
            </a:r>
            <a:r>
              <a:rPr lang="en-US" sz="2800" b="0" i="0" dirty="0">
                <a:solidFill>
                  <a:schemeClr val="bg1"/>
                </a:solidFill>
                <a:effectLst/>
                <a:latin typeface="Britannic Bold" panose="020B0903060703020204" pitchFamily="34" charset="0"/>
              </a:rPr>
              <a:t> </a:t>
            </a:r>
            <a:r>
              <a:rPr lang="en-US" sz="2800" b="0" i="0" u="none" strike="noStrike" dirty="0">
                <a:solidFill>
                  <a:schemeClr val="bg1"/>
                </a:solidFill>
                <a:effectLst/>
                <a:latin typeface="Britannic Bold" panose="020B0903060703020204" pitchFamily="34" charset="0"/>
                <a:hlinkClick r:id="rId5" tooltip="CSS framework">
                  <a:extLst>
                    <a:ext uri="{A12FA001-AC4F-418D-AE19-62706E023703}">
                      <ahyp:hlinkClr xmlns:ahyp="http://schemas.microsoft.com/office/drawing/2018/hyperlinkcolor" val="tx"/>
                    </a:ext>
                  </a:extLst>
                </a:hlinkClick>
              </a:rPr>
              <a:t>CSS framework</a:t>
            </a:r>
            <a:r>
              <a:rPr lang="en-US" sz="2800" b="0" i="0" dirty="0">
                <a:solidFill>
                  <a:schemeClr val="bg1"/>
                </a:solidFill>
                <a:effectLst/>
                <a:latin typeface="Britannic Bold" panose="020B0903060703020204" pitchFamily="34" charset="0"/>
              </a:rPr>
              <a:t> directed at responsive, </a:t>
            </a:r>
            <a:r>
              <a:rPr lang="en-US" sz="2800" b="0" i="0" u="none" strike="noStrike" dirty="0">
                <a:solidFill>
                  <a:schemeClr val="bg1"/>
                </a:solidFill>
                <a:effectLst/>
                <a:latin typeface="Britannic Bold" panose="020B0903060703020204" pitchFamily="34" charset="0"/>
                <a:hlinkClick r:id="rId6" tooltip="Responsive web design">
                  <a:extLst>
                    <a:ext uri="{A12FA001-AC4F-418D-AE19-62706E023703}">
                      <ahyp:hlinkClr xmlns:ahyp="http://schemas.microsoft.com/office/drawing/2018/hyperlinkcolor" val="tx"/>
                    </a:ext>
                  </a:extLst>
                </a:hlinkClick>
              </a:rPr>
              <a:t>mobile-first</a:t>
            </a:r>
            <a:r>
              <a:rPr lang="en-US" sz="2800" b="0" i="0" dirty="0">
                <a:solidFill>
                  <a:schemeClr val="bg1"/>
                </a:solidFill>
                <a:effectLst/>
                <a:latin typeface="Britannic Bold" panose="020B0903060703020204" pitchFamily="34" charset="0"/>
              </a:rPr>
              <a:t> </a:t>
            </a:r>
            <a:r>
              <a:rPr lang="en-US" sz="2800" b="0" i="0" u="none" strike="noStrike" dirty="0">
                <a:solidFill>
                  <a:schemeClr val="bg1"/>
                </a:solidFill>
                <a:effectLst/>
                <a:latin typeface="Britannic Bold" panose="020B0903060703020204" pitchFamily="34" charset="0"/>
                <a:hlinkClick r:id="rId7" tooltip="Front-end web development">
                  <a:extLst>
                    <a:ext uri="{A12FA001-AC4F-418D-AE19-62706E023703}">
                      <ahyp:hlinkClr xmlns:ahyp="http://schemas.microsoft.com/office/drawing/2018/hyperlinkcolor" val="tx"/>
                    </a:ext>
                  </a:extLst>
                </a:hlinkClick>
              </a:rPr>
              <a:t>front-end web development</a:t>
            </a:r>
            <a:r>
              <a:rPr lang="en-US" sz="2800" b="0" i="0" dirty="0">
                <a:solidFill>
                  <a:schemeClr val="bg1"/>
                </a:solidFill>
                <a:effectLst/>
                <a:latin typeface="Britannic Bold" panose="020B0903060703020204" pitchFamily="34" charset="0"/>
              </a:rPr>
              <a:t>. It contains </a:t>
            </a:r>
            <a:r>
              <a:rPr lang="en-US" sz="2800" b="0" i="0" u="none" strike="noStrike" dirty="0">
                <a:solidFill>
                  <a:schemeClr val="bg1"/>
                </a:solidFill>
                <a:effectLst/>
                <a:latin typeface="Britannic Bold" panose="020B0903060703020204" pitchFamily="34" charset="0"/>
                <a:hlinkClick r:id="rId8" tooltip="HTML">
                  <a:extLst>
                    <a:ext uri="{A12FA001-AC4F-418D-AE19-62706E023703}">
                      <ahyp:hlinkClr xmlns:ahyp="http://schemas.microsoft.com/office/drawing/2018/hyperlinkcolor" val="tx"/>
                    </a:ext>
                  </a:extLst>
                </a:hlinkClick>
              </a:rPr>
              <a:t>HTML</a:t>
            </a:r>
            <a:r>
              <a:rPr lang="en-US" sz="2800" b="0" i="0" dirty="0">
                <a:solidFill>
                  <a:schemeClr val="bg1"/>
                </a:solidFill>
                <a:effectLst/>
                <a:latin typeface="Britannic Bold" panose="020B0903060703020204" pitchFamily="34" charset="0"/>
              </a:rPr>
              <a:t>, </a:t>
            </a:r>
            <a:r>
              <a:rPr lang="en-US" sz="2800" b="0" i="0" u="none" strike="noStrike" dirty="0">
                <a:solidFill>
                  <a:schemeClr val="bg1"/>
                </a:solidFill>
                <a:effectLst/>
                <a:latin typeface="Britannic Bold" panose="020B0903060703020204" pitchFamily="34" charset="0"/>
                <a:hlinkClick r:id="rId9" tooltip="CSS">
                  <a:extLst>
                    <a:ext uri="{A12FA001-AC4F-418D-AE19-62706E023703}">
                      <ahyp:hlinkClr xmlns:ahyp="http://schemas.microsoft.com/office/drawing/2018/hyperlinkcolor" val="tx"/>
                    </a:ext>
                  </a:extLst>
                </a:hlinkClick>
              </a:rPr>
              <a:t>CSS</a:t>
            </a:r>
            <a:r>
              <a:rPr lang="en-US" sz="2800" b="0" i="0" dirty="0">
                <a:solidFill>
                  <a:schemeClr val="bg1"/>
                </a:solidFill>
                <a:effectLst/>
                <a:latin typeface="Britannic Bold" panose="020B0903060703020204" pitchFamily="34" charset="0"/>
              </a:rPr>
              <a:t> and (optionally) </a:t>
            </a:r>
            <a:r>
              <a:rPr lang="en-US" sz="2800" b="0" i="0" u="none" strike="noStrike" dirty="0">
                <a:solidFill>
                  <a:schemeClr val="bg1"/>
                </a:solidFill>
                <a:effectLst/>
                <a:latin typeface="Britannic Bold" panose="020B0903060703020204" pitchFamily="34" charset="0"/>
                <a:hlinkClick r:id="rId10" tooltip="JavaScript">
                  <a:extLst>
                    <a:ext uri="{A12FA001-AC4F-418D-AE19-62706E023703}">
                      <ahyp:hlinkClr xmlns:ahyp="http://schemas.microsoft.com/office/drawing/2018/hyperlinkcolor" val="tx"/>
                    </a:ext>
                  </a:extLst>
                </a:hlinkClick>
              </a:rPr>
              <a:t>JavaScript</a:t>
            </a:r>
            <a:r>
              <a:rPr lang="en-US" sz="2800" b="0" i="0" dirty="0">
                <a:solidFill>
                  <a:schemeClr val="bg1"/>
                </a:solidFill>
                <a:effectLst/>
                <a:latin typeface="Britannic Bold" panose="020B0903060703020204" pitchFamily="34" charset="0"/>
              </a:rPr>
              <a:t>-based design templates for </a:t>
            </a:r>
            <a:r>
              <a:rPr lang="en-US" sz="2800" b="0" i="0" u="none" strike="noStrike" dirty="0">
                <a:solidFill>
                  <a:schemeClr val="bg1"/>
                </a:solidFill>
                <a:effectLst/>
                <a:latin typeface="Britannic Bold" panose="020B0903060703020204" pitchFamily="34" charset="0"/>
                <a:hlinkClick r:id="rId11" tooltip="Web design">
                  <a:extLst>
                    <a:ext uri="{A12FA001-AC4F-418D-AE19-62706E023703}">
                      <ahyp:hlinkClr xmlns:ahyp="http://schemas.microsoft.com/office/drawing/2018/hyperlinkcolor" val="tx"/>
                    </a:ext>
                  </a:extLst>
                </a:hlinkClick>
              </a:rPr>
              <a:t>typography</a:t>
            </a:r>
            <a:r>
              <a:rPr lang="en-US" sz="2800" b="0" i="0" dirty="0">
                <a:solidFill>
                  <a:schemeClr val="bg1"/>
                </a:solidFill>
                <a:effectLst/>
                <a:latin typeface="Britannic Bold" panose="020B0903060703020204" pitchFamily="34" charset="0"/>
              </a:rPr>
              <a:t>, </a:t>
            </a:r>
            <a:r>
              <a:rPr lang="en-US" sz="2800" b="0" i="0" u="none" strike="noStrike" dirty="0">
                <a:solidFill>
                  <a:schemeClr val="bg1"/>
                </a:solidFill>
                <a:effectLst/>
                <a:latin typeface="Britannic Bold" panose="020B0903060703020204" pitchFamily="34" charset="0"/>
                <a:hlinkClick r:id="rId12" tooltip="Form (HTML)">
                  <a:extLst>
                    <a:ext uri="{A12FA001-AC4F-418D-AE19-62706E023703}">
                      <ahyp:hlinkClr xmlns:ahyp="http://schemas.microsoft.com/office/drawing/2018/hyperlinkcolor" val="tx"/>
                    </a:ext>
                  </a:extLst>
                </a:hlinkClick>
              </a:rPr>
              <a:t>forms</a:t>
            </a:r>
            <a:r>
              <a:rPr lang="en-US" sz="2800" b="0" i="0" dirty="0">
                <a:solidFill>
                  <a:schemeClr val="bg1"/>
                </a:solidFill>
                <a:effectLst/>
                <a:latin typeface="Britannic Bold" panose="020B0903060703020204" pitchFamily="34" charset="0"/>
              </a:rPr>
              <a:t>, </a:t>
            </a:r>
            <a:r>
              <a:rPr lang="en-US" sz="2800" b="0" i="0" u="none" strike="noStrike" dirty="0">
                <a:solidFill>
                  <a:schemeClr val="bg1"/>
                </a:solidFill>
                <a:effectLst/>
                <a:latin typeface="Britannic Bold" panose="020B0903060703020204" pitchFamily="34" charset="0"/>
                <a:hlinkClick r:id="rId13" tooltip="Button (computing)">
                  <a:extLst>
                    <a:ext uri="{A12FA001-AC4F-418D-AE19-62706E023703}">
                      <ahyp:hlinkClr xmlns:ahyp="http://schemas.microsoft.com/office/drawing/2018/hyperlinkcolor" val="tx"/>
                    </a:ext>
                  </a:extLst>
                </a:hlinkClick>
              </a:rPr>
              <a:t>buttons</a:t>
            </a:r>
            <a:r>
              <a:rPr lang="en-US" sz="2800" b="0" i="0" dirty="0">
                <a:solidFill>
                  <a:schemeClr val="bg1"/>
                </a:solidFill>
                <a:effectLst/>
                <a:latin typeface="Britannic Bold" panose="020B0903060703020204" pitchFamily="34" charset="0"/>
              </a:rPr>
              <a:t>, </a:t>
            </a:r>
            <a:r>
              <a:rPr lang="en-US" sz="2800" b="0" i="0" u="none" strike="noStrike" dirty="0">
                <a:solidFill>
                  <a:schemeClr val="bg1"/>
                </a:solidFill>
                <a:effectLst/>
                <a:latin typeface="Britannic Bold" panose="020B0903060703020204" pitchFamily="34" charset="0"/>
                <a:hlinkClick r:id="rId14" tooltip="Web navigation">
                  <a:extLst>
                    <a:ext uri="{A12FA001-AC4F-418D-AE19-62706E023703}">
                      <ahyp:hlinkClr xmlns:ahyp="http://schemas.microsoft.com/office/drawing/2018/hyperlinkcolor" val="tx"/>
                    </a:ext>
                  </a:extLst>
                </a:hlinkClick>
              </a:rPr>
              <a:t>navigation</a:t>
            </a:r>
            <a:r>
              <a:rPr lang="en-US" sz="2800" b="0" i="0" dirty="0">
                <a:solidFill>
                  <a:schemeClr val="bg1"/>
                </a:solidFill>
                <a:effectLst/>
                <a:latin typeface="Britannic Bold" panose="020B0903060703020204" pitchFamily="34" charset="0"/>
              </a:rPr>
              <a:t>, and other interface components.</a:t>
            </a:r>
            <a:endParaRPr lang="en-IN" sz="2800" dirty="0">
              <a:solidFill>
                <a:schemeClr val="bg1"/>
              </a:solidFill>
              <a:latin typeface="Britannic Bold" panose="020B0903060703020204" pitchFamily="34" charset="0"/>
            </a:endParaRPr>
          </a:p>
        </p:txBody>
      </p:sp>
    </p:spTree>
    <p:extLst>
      <p:ext uri="{BB962C8B-B14F-4D97-AF65-F5344CB8AC3E}">
        <p14:creationId xmlns:p14="http://schemas.microsoft.com/office/powerpoint/2010/main" val="212332249"/>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FB491-A429-406B-A1D2-CBA04C070F77}"/>
              </a:ext>
            </a:extLst>
          </p:cNvPr>
          <p:cNvSpPr>
            <a:spLocks noGrp="1"/>
          </p:cNvSpPr>
          <p:nvPr>
            <p:ph type="title"/>
          </p:nvPr>
        </p:nvSpPr>
        <p:spPr>
          <a:xfrm>
            <a:off x="838200" y="365126"/>
            <a:ext cx="10515600" cy="522642"/>
          </a:xfrm>
        </p:spPr>
        <p:txBody>
          <a:bodyPr>
            <a:normAutofit fontScale="90000"/>
          </a:bodyPr>
          <a:lstStyle/>
          <a:p>
            <a:endParaRPr lang="en-IN" dirty="0"/>
          </a:p>
        </p:txBody>
      </p:sp>
      <p:pic>
        <p:nvPicPr>
          <p:cNvPr id="5" name="Picture 4">
            <a:extLst>
              <a:ext uri="{FF2B5EF4-FFF2-40B4-BE49-F238E27FC236}">
                <a16:creationId xmlns:a16="http://schemas.microsoft.com/office/drawing/2014/main" id="{243B8106-390A-4860-8AC8-BE24A5962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FA9A46DE-20D4-415A-A3AF-11324099B7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3965" y="0"/>
            <a:ext cx="5658035" cy="6857999"/>
          </a:xfrm>
          <a:prstGeom prst="rect">
            <a:avLst/>
          </a:prstGeom>
        </p:spPr>
      </p:pic>
      <p:sp>
        <p:nvSpPr>
          <p:cNvPr id="7" name="Rectangle 6">
            <a:extLst>
              <a:ext uri="{FF2B5EF4-FFF2-40B4-BE49-F238E27FC236}">
                <a16:creationId xmlns:a16="http://schemas.microsoft.com/office/drawing/2014/main" id="{D06E331A-894B-424B-9BA9-3C1F3AB44DDC}"/>
              </a:ext>
            </a:extLst>
          </p:cNvPr>
          <p:cNvSpPr/>
          <p:nvPr/>
        </p:nvSpPr>
        <p:spPr>
          <a:xfrm>
            <a:off x="191612" y="317376"/>
            <a:ext cx="5513032" cy="622324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0" i="0" dirty="0">
                <a:solidFill>
                  <a:srgbClr val="273239"/>
                </a:solidFill>
                <a:effectLst/>
                <a:latin typeface="Segoe UI Black" panose="020B0A02040204020203" pitchFamily="34" charset="0"/>
                <a:ea typeface="Segoe UI Black" panose="020B0A02040204020203" pitchFamily="34" charset="0"/>
              </a:rPr>
              <a:t>It stands for Asynchronous JavaScript and XML. It is used to make asynchronous communication with the server. Ajax is used to read data from the server and update the page or send data to the server without affecting the current client page. Ajax is a programming concept. </a:t>
            </a:r>
          </a:p>
          <a:p>
            <a:pPr algn="ctr"/>
            <a:endParaRPr lang="en-IN" sz="2800" dirty="0">
              <a:latin typeface="Segoe UI Black" panose="020B0A02040204020203" pitchFamily="34" charset="0"/>
              <a:ea typeface="Segoe UI Black" panose="020B0A02040204020203" pitchFamily="34" charset="0"/>
            </a:endParaRPr>
          </a:p>
        </p:txBody>
      </p:sp>
      <p:sp>
        <p:nvSpPr>
          <p:cNvPr id="8" name="Rectangle 1">
            <a:extLst>
              <a:ext uri="{FF2B5EF4-FFF2-40B4-BE49-F238E27FC236}">
                <a16:creationId xmlns:a16="http://schemas.microsoft.com/office/drawing/2014/main" id="{241F8283-32A9-4748-95FE-72549A1249D8}"/>
              </a:ext>
            </a:extLst>
          </p:cNvPr>
          <p:cNvSpPr>
            <a:spLocks noChangeArrowheads="1"/>
          </p:cNvSpPr>
          <p:nvPr/>
        </p:nvSpPr>
        <p:spPr bwMode="auto">
          <a:xfrm>
            <a:off x="355107" y="5855317"/>
            <a:ext cx="5349537" cy="371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accent1">
                    <a:lumMod val="75000"/>
                  </a:schemeClr>
                </a:solidFill>
                <a:effectLst/>
                <a:latin typeface="Segoe UI Black" panose="020B0A02040204020203" pitchFamily="34" charset="0"/>
                <a:ea typeface="Segoe UI Black" panose="020B0A02040204020203" pitchFamily="34" charset="0"/>
              </a:rPr>
              <a:t>$.ajax({arg1: value, arg2: value, ... });</a:t>
            </a:r>
            <a:r>
              <a:rPr kumimoji="0" lang="en-US" altLang="en-US" sz="1100" b="0" i="0" u="none" strike="noStrike" cap="none" normalizeH="0" baseline="0" dirty="0">
                <a:ln>
                  <a:noFill/>
                </a:ln>
                <a:solidFill>
                  <a:schemeClr val="accent1">
                    <a:lumMod val="75000"/>
                  </a:schemeClr>
                </a:solidFill>
                <a:effectLst/>
                <a:latin typeface="Segoe UI Black" panose="020B0A02040204020203" pitchFamily="34" charset="0"/>
                <a:ea typeface="Segoe UI Black" panose="020B0A02040204020203" pitchFamily="34" charset="0"/>
              </a:rPr>
              <a:t> </a:t>
            </a:r>
            <a:endParaRPr kumimoji="0" lang="en-US" altLang="en-US" sz="3200" b="0" i="0" u="none" strike="noStrike" cap="none" normalizeH="0" baseline="0" dirty="0">
              <a:ln>
                <a:noFill/>
              </a:ln>
              <a:solidFill>
                <a:schemeClr val="accent1">
                  <a:lumMod val="75000"/>
                </a:schemeClr>
              </a:solidFill>
              <a:effectLst/>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323904490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circle(in)">
                                      <p:cBhvr>
                                        <p:cTn id="14"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74B1960-407B-49B1-B164-9F9FE3DB8D83}"/>
              </a:ext>
            </a:extLst>
          </p:cNvPr>
          <p:cNvSpPr/>
          <p:nvPr/>
        </p:nvSpPr>
        <p:spPr>
          <a:xfrm>
            <a:off x="234696" y="320040"/>
            <a:ext cx="5745480" cy="325526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3" name="Content Placeholder 2">
            <a:extLst>
              <a:ext uri="{FF2B5EF4-FFF2-40B4-BE49-F238E27FC236}">
                <a16:creationId xmlns:a16="http://schemas.microsoft.com/office/drawing/2014/main" id="{9B01E6AF-EB4F-43F5-815D-8E8B2B366D72}"/>
              </a:ext>
            </a:extLst>
          </p:cNvPr>
          <p:cNvSpPr>
            <a:spLocks noGrp="1"/>
          </p:cNvSpPr>
          <p:nvPr>
            <p:ph idx="1"/>
          </p:nvPr>
        </p:nvSpPr>
        <p:spPr>
          <a:xfrm>
            <a:off x="234696" y="371729"/>
            <a:ext cx="5660253" cy="3285871"/>
          </a:xfrm>
        </p:spPr>
        <p:txBody>
          <a:bodyPr/>
          <a:lstStyle/>
          <a:p>
            <a:pPr marL="0" indent="0">
              <a:buNone/>
            </a:pPr>
            <a:r>
              <a:rPr lang="en-US" sz="2400" b="0" i="0" dirty="0">
                <a:solidFill>
                  <a:srgbClr val="000000"/>
                </a:solidFill>
                <a:effectLst/>
                <a:latin typeface="Britannic Bold" panose="020B0903060703020204" pitchFamily="34" charset="0"/>
              </a:rPr>
              <a:t>The </a:t>
            </a:r>
            <a:r>
              <a:rPr lang="en-US" sz="2400" b="1" i="0" dirty="0">
                <a:solidFill>
                  <a:srgbClr val="000000"/>
                </a:solidFill>
                <a:effectLst/>
                <a:latin typeface="Britannic Bold" panose="020B0903060703020204" pitchFamily="34" charset="0"/>
              </a:rPr>
              <a:t>PHP Hypertext Preprocessor (PHP)</a:t>
            </a:r>
            <a:r>
              <a:rPr lang="en-US" sz="2400" b="0" i="0" dirty="0">
                <a:solidFill>
                  <a:srgbClr val="000000"/>
                </a:solidFill>
                <a:effectLst/>
                <a:latin typeface="Britannic Bold" panose="020B0903060703020204" pitchFamily="34" charset="0"/>
              </a:rPr>
              <a:t> is a programming language that allows web developers to create dynamic content that interacts with databases. PHP is basically used for developing web based software applications. This tutorial helps you to build your base with PHP.</a:t>
            </a:r>
          </a:p>
          <a:p>
            <a:pPr marL="0" indent="0">
              <a:buNone/>
            </a:pPr>
            <a:endParaRPr lang="en-US" sz="3200" b="0" i="0" dirty="0">
              <a:solidFill>
                <a:srgbClr val="000000"/>
              </a:solidFill>
              <a:effectLst/>
              <a:latin typeface="Britannic Bold" panose="020B0903060703020204" pitchFamily="34" charset="0"/>
            </a:endParaRPr>
          </a:p>
          <a:p>
            <a:endParaRPr lang="en-IN" dirty="0"/>
          </a:p>
        </p:txBody>
      </p:sp>
      <p:sp>
        <p:nvSpPr>
          <p:cNvPr id="7" name="Rectangle 6">
            <a:extLst>
              <a:ext uri="{FF2B5EF4-FFF2-40B4-BE49-F238E27FC236}">
                <a16:creationId xmlns:a16="http://schemas.microsoft.com/office/drawing/2014/main" id="{6CDCB455-0B4E-424A-8EB7-235896D988E0}"/>
              </a:ext>
            </a:extLst>
          </p:cNvPr>
          <p:cNvSpPr/>
          <p:nvPr/>
        </p:nvSpPr>
        <p:spPr>
          <a:xfrm>
            <a:off x="234696" y="3657600"/>
            <a:ext cx="5745480" cy="31363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A150D69D-C58E-40D7-A236-5959AF855D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0177" y="0"/>
            <a:ext cx="6211823" cy="2885243"/>
          </a:xfrm>
          <a:prstGeom prst="rect">
            <a:avLst/>
          </a:prstGeom>
        </p:spPr>
      </p:pic>
      <p:sp>
        <p:nvSpPr>
          <p:cNvPr id="5" name="Rectangle 2">
            <a:extLst>
              <a:ext uri="{FF2B5EF4-FFF2-40B4-BE49-F238E27FC236}">
                <a16:creationId xmlns:a16="http://schemas.microsoft.com/office/drawing/2014/main" id="{954E6E92-EFDD-41E1-B888-BD563A6EBD46}"/>
              </a:ext>
            </a:extLst>
          </p:cNvPr>
          <p:cNvSpPr>
            <a:spLocks noChangeArrowheads="1"/>
          </p:cNvSpPr>
          <p:nvPr/>
        </p:nvSpPr>
        <p:spPr bwMode="auto">
          <a:xfrm>
            <a:off x="234696" y="3352652"/>
            <a:ext cx="5861304" cy="3508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rgbClr val="000000"/>
              </a:solidFill>
              <a:effectLst/>
              <a:latin typeface="Segoe UI Black" panose="020B0A02040204020203" pitchFamily="34" charset="0"/>
              <a:ea typeface="Segoe UI Black" panose="020B0A02040204020203" pitchFamily="34" charset="0"/>
            </a:endParaRPr>
          </a:p>
          <a:p>
            <a:r>
              <a:rPr lang="en-US" sz="3200" b="0" i="0" dirty="0">
                <a:solidFill>
                  <a:schemeClr val="bg1"/>
                </a:solidFill>
                <a:effectLst/>
                <a:latin typeface="Britannic Bold" panose="020B0903060703020204" pitchFamily="34" charset="0"/>
              </a:rPr>
              <a:t>Basic Syntax:</a:t>
            </a:r>
          </a:p>
          <a:p>
            <a:endParaRPr lang="en-US" sz="3200" dirty="0">
              <a:solidFill>
                <a:schemeClr val="bg1"/>
              </a:solidFill>
              <a:latin typeface="Britannic Bold" panose="020B0903060703020204" pitchFamily="34" charset="0"/>
            </a:endParaRPr>
          </a:p>
          <a:p>
            <a:endParaRPr lang="en-US" sz="3200" b="0" i="0" dirty="0">
              <a:solidFill>
                <a:schemeClr val="bg1"/>
              </a:solidFill>
              <a:effectLst/>
              <a:latin typeface="Britannic Bold" panose="020B09030607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bg1"/>
                </a:solidFill>
                <a:effectLst/>
                <a:latin typeface="Segoe UI Black" panose="020B0A02040204020203" pitchFamily="34" charset="0"/>
                <a:ea typeface="Segoe UI Black" panose="020B0A02040204020203" pitchFamily="34" charset="0"/>
              </a:rPr>
              <a:t>&lt;?php</a:t>
            </a:r>
            <a:endParaRPr kumimoji="0" lang="en-US" altLang="en-US" b="0" i="0" u="none" strike="noStrike" cap="none" normalizeH="0" baseline="0" dirty="0">
              <a:ln>
                <a:noFill/>
              </a:ln>
              <a:solidFill>
                <a:schemeClr val="bg1"/>
              </a:solidFill>
              <a:effectLst/>
              <a:latin typeface="Segoe UI Black" panose="020B0A02040204020203" pitchFamily="34" charset="0"/>
              <a:ea typeface="Segoe UI Black" panose="020B0A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bg1"/>
                </a:solidFill>
                <a:effectLst/>
                <a:latin typeface="Segoe UI Black" panose="020B0A02040204020203" pitchFamily="34" charset="0"/>
                <a:ea typeface="Segoe UI Black" panose="020B0A02040204020203" pitchFamily="34" charset="0"/>
              </a:rPr>
              <a:t>/* echo is a print command */</a:t>
            </a:r>
            <a:endParaRPr kumimoji="0" lang="en-US" altLang="en-US" b="0" i="0" u="none" strike="noStrike" cap="none" normalizeH="0" baseline="0" dirty="0">
              <a:ln>
                <a:noFill/>
              </a:ln>
              <a:solidFill>
                <a:schemeClr val="bg1"/>
              </a:solidFill>
              <a:effectLst/>
              <a:latin typeface="Segoe UI Black" panose="020B0A02040204020203" pitchFamily="34" charset="0"/>
              <a:ea typeface="Segoe UI Black" panose="020B0A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bg1"/>
                </a:solidFill>
                <a:effectLst/>
                <a:latin typeface="Segoe UI Black" panose="020B0A02040204020203" pitchFamily="34" charset="0"/>
                <a:ea typeface="Segoe UI Black" panose="020B0A02040204020203" pitchFamily="34" charset="0"/>
              </a:rPr>
              <a:t>echo</a:t>
            </a:r>
            <a:r>
              <a:rPr kumimoji="0" lang="en-US" altLang="en-US" sz="3600" b="0" i="0" u="none" strike="noStrike" cap="none" normalizeH="0" baseline="0" dirty="0">
                <a:ln>
                  <a:noFill/>
                </a:ln>
                <a:solidFill>
                  <a:schemeClr val="bg1"/>
                </a:solidFill>
                <a:effectLst/>
                <a:latin typeface="Segoe UI Black" panose="020B0A02040204020203" pitchFamily="34" charset="0"/>
                <a:ea typeface="Segoe UI Black" panose="020B0A02040204020203" pitchFamily="34" charset="0"/>
              </a:rPr>
              <a:t> </a:t>
            </a:r>
            <a:r>
              <a:rPr kumimoji="0" lang="en-US" altLang="en-US" sz="2400" b="0" i="0" u="none" strike="noStrike" cap="none" normalizeH="0" baseline="0" dirty="0">
                <a:ln>
                  <a:noFill/>
                </a:ln>
                <a:solidFill>
                  <a:schemeClr val="bg1"/>
                </a:solidFill>
                <a:effectLst/>
                <a:latin typeface="Segoe UI Black" panose="020B0A02040204020203" pitchFamily="34" charset="0"/>
                <a:ea typeface="Segoe UI Black" panose="020B0A02040204020203" pitchFamily="34" charset="0"/>
              </a:rPr>
              <a:t>"Hello world!"; </a:t>
            </a:r>
            <a:endParaRPr kumimoji="0" lang="en-US" altLang="en-US" b="0" i="0" u="none" strike="noStrike" cap="none" normalizeH="0" baseline="0" dirty="0">
              <a:ln>
                <a:noFill/>
              </a:ln>
              <a:solidFill>
                <a:schemeClr val="bg1"/>
              </a:solidFill>
              <a:effectLst/>
              <a:latin typeface="Segoe UI Black" panose="020B0A02040204020203" pitchFamily="34" charset="0"/>
              <a:ea typeface="Segoe UI Black" panose="020B0A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bg1"/>
                </a:solidFill>
                <a:effectLst/>
                <a:latin typeface="Segoe UI Black" panose="020B0A02040204020203" pitchFamily="34" charset="0"/>
                <a:ea typeface="Segoe UI Black" panose="020B0A02040204020203" pitchFamily="34" charset="0"/>
              </a:rPr>
              <a:t>?&gt; </a:t>
            </a:r>
            <a:endParaRPr kumimoji="0" lang="en-US" altLang="en-US" sz="4800" b="0" i="0" u="none" strike="noStrike" cap="none" normalizeH="0" baseline="0" dirty="0">
              <a:ln>
                <a:noFill/>
              </a:ln>
              <a:solidFill>
                <a:schemeClr val="bg1"/>
              </a:solidFill>
              <a:effectLst/>
              <a:latin typeface="Segoe UI Black" panose="020B0A02040204020203" pitchFamily="34" charset="0"/>
              <a:ea typeface="Segoe UI Black" panose="020B0A02040204020203" pitchFamily="34" charset="0"/>
            </a:endParaRPr>
          </a:p>
        </p:txBody>
      </p:sp>
      <p:pic>
        <p:nvPicPr>
          <p:cNvPr id="3076" name="Picture 4" descr="PHP Features">
            <a:extLst>
              <a:ext uri="{FF2B5EF4-FFF2-40B4-BE49-F238E27FC236}">
                <a16:creationId xmlns:a16="http://schemas.microsoft.com/office/drawing/2014/main" id="{2FB4D5E6-F524-47D7-99E2-02987801A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487168"/>
            <a:ext cx="6096000" cy="4648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87667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fade">
                                      <p:cBhvr>
                                        <p:cTn id="12" dur="1000"/>
                                        <p:tgtEl>
                                          <p:spTgt spid="3076"/>
                                        </p:tgtEl>
                                      </p:cBhvr>
                                    </p:animEffect>
                                    <p:anim calcmode="lin" valueType="num">
                                      <p:cBhvr>
                                        <p:cTn id="13" dur="1000" fill="hold"/>
                                        <p:tgtEl>
                                          <p:spTgt spid="3076"/>
                                        </p:tgtEl>
                                        <p:attrNameLst>
                                          <p:attrName>ppt_x</p:attrName>
                                        </p:attrNameLst>
                                      </p:cBhvr>
                                      <p:tavLst>
                                        <p:tav tm="0">
                                          <p:val>
                                            <p:strVal val="#ppt_x"/>
                                          </p:val>
                                        </p:tav>
                                        <p:tav tm="100000">
                                          <p:val>
                                            <p:strVal val="#ppt_x"/>
                                          </p:val>
                                        </p:tav>
                                      </p:tavLst>
                                    </p:anim>
                                    <p:anim calcmode="lin" valueType="num">
                                      <p:cBhvr>
                                        <p:cTn id="14" dur="1000" fill="hold"/>
                                        <p:tgtEl>
                                          <p:spTgt spid="307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wipe(down)">
                                      <p:cBhvr>
                                        <p:cTn id="19" dur="580">
                                          <p:stCondLst>
                                            <p:cond delay="0"/>
                                          </p:stCondLst>
                                        </p:cTn>
                                        <p:tgtEl>
                                          <p:spTgt spid="3">
                                            <p:txEl>
                                              <p:pRg st="0" end="0"/>
                                            </p:txEl>
                                          </p:spTgt>
                                        </p:tgtEl>
                                      </p:cBhvr>
                                    </p:animEffect>
                                    <p:anim calcmode="lin" valueType="num">
                                      <p:cBhvr>
                                        <p:cTn id="20"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25" dur="26">
                                          <p:stCondLst>
                                            <p:cond delay="650"/>
                                          </p:stCondLst>
                                        </p:cTn>
                                        <p:tgtEl>
                                          <p:spTgt spid="3">
                                            <p:txEl>
                                              <p:pRg st="0" end="0"/>
                                            </p:txEl>
                                          </p:spTgt>
                                        </p:tgtEl>
                                      </p:cBhvr>
                                      <p:to x="100000" y="60000"/>
                                    </p:animScale>
                                    <p:animScale>
                                      <p:cBhvr>
                                        <p:cTn id="26" dur="166" decel="50000">
                                          <p:stCondLst>
                                            <p:cond delay="676"/>
                                          </p:stCondLst>
                                        </p:cTn>
                                        <p:tgtEl>
                                          <p:spTgt spid="3">
                                            <p:txEl>
                                              <p:pRg st="0" end="0"/>
                                            </p:txEl>
                                          </p:spTgt>
                                        </p:tgtEl>
                                      </p:cBhvr>
                                      <p:to x="100000" y="100000"/>
                                    </p:animScale>
                                    <p:animScale>
                                      <p:cBhvr>
                                        <p:cTn id="27" dur="26">
                                          <p:stCondLst>
                                            <p:cond delay="1312"/>
                                          </p:stCondLst>
                                        </p:cTn>
                                        <p:tgtEl>
                                          <p:spTgt spid="3">
                                            <p:txEl>
                                              <p:pRg st="0" end="0"/>
                                            </p:txEl>
                                          </p:spTgt>
                                        </p:tgtEl>
                                      </p:cBhvr>
                                      <p:to x="100000" y="80000"/>
                                    </p:animScale>
                                    <p:animScale>
                                      <p:cBhvr>
                                        <p:cTn id="28" dur="166" decel="50000">
                                          <p:stCondLst>
                                            <p:cond delay="1338"/>
                                          </p:stCondLst>
                                        </p:cTn>
                                        <p:tgtEl>
                                          <p:spTgt spid="3">
                                            <p:txEl>
                                              <p:pRg st="0" end="0"/>
                                            </p:txEl>
                                          </p:spTgt>
                                        </p:tgtEl>
                                      </p:cBhvr>
                                      <p:to x="100000" y="100000"/>
                                    </p:animScale>
                                    <p:animScale>
                                      <p:cBhvr>
                                        <p:cTn id="29" dur="26">
                                          <p:stCondLst>
                                            <p:cond delay="1642"/>
                                          </p:stCondLst>
                                        </p:cTn>
                                        <p:tgtEl>
                                          <p:spTgt spid="3">
                                            <p:txEl>
                                              <p:pRg st="0" end="0"/>
                                            </p:txEl>
                                          </p:spTgt>
                                        </p:tgtEl>
                                      </p:cBhvr>
                                      <p:to x="100000" y="90000"/>
                                    </p:animScale>
                                    <p:animScale>
                                      <p:cBhvr>
                                        <p:cTn id="30" dur="166" decel="50000">
                                          <p:stCondLst>
                                            <p:cond delay="1668"/>
                                          </p:stCondLst>
                                        </p:cTn>
                                        <p:tgtEl>
                                          <p:spTgt spid="3">
                                            <p:txEl>
                                              <p:pRg st="0" end="0"/>
                                            </p:txEl>
                                          </p:spTgt>
                                        </p:tgtEl>
                                      </p:cBhvr>
                                      <p:to x="100000" y="100000"/>
                                    </p:animScale>
                                    <p:animScale>
                                      <p:cBhvr>
                                        <p:cTn id="31" dur="26">
                                          <p:stCondLst>
                                            <p:cond delay="1808"/>
                                          </p:stCondLst>
                                        </p:cTn>
                                        <p:tgtEl>
                                          <p:spTgt spid="3">
                                            <p:txEl>
                                              <p:pRg st="0" end="0"/>
                                            </p:txEl>
                                          </p:spTgt>
                                        </p:tgtEl>
                                      </p:cBhvr>
                                      <p:to x="100000" y="95000"/>
                                    </p:animScale>
                                    <p:animScale>
                                      <p:cBhvr>
                                        <p:cTn id="32" dur="166" decel="50000">
                                          <p:stCondLst>
                                            <p:cond delay="1834"/>
                                          </p:stCondLst>
                                        </p:cTn>
                                        <p:tgtEl>
                                          <p:spTgt spid="3">
                                            <p:txEl>
                                              <p:pRg st="0" end="0"/>
                                            </p:txEl>
                                          </p:spTgt>
                                        </p:tgtEl>
                                      </p:cBhvr>
                                      <p:to x="100000" y="100000"/>
                                    </p:animScale>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circle(in)">
                                      <p:cBhvr>
                                        <p:cTn id="3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49D38B0-65CB-4C93-97C3-5C485CE4B7E6}"/>
              </a:ext>
            </a:extLst>
          </p:cNvPr>
          <p:cNvSpPr/>
          <p:nvPr/>
        </p:nvSpPr>
        <p:spPr>
          <a:xfrm>
            <a:off x="117259" y="3187083"/>
            <a:ext cx="5978741" cy="3670917"/>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0C66B672-CA80-4049-9BB8-F3BF14589C23}"/>
              </a:ext>
            </a:extLst>
          </p:cNvPr>
          <p:cNvSpPr>
            <a:spLocks noGrp="1"/>
          </p:cNvSpPr>
          <p:nvPr>
            <p:ph type="title"/>
          </p:nvPr>
        </p:nvSpPr>
        <p:spPr>
          <a:xfrm>
            <a:off x="838200" y="365125"/>
            <a:ext cx="6246181" cy="1325563"/>
          </a:xfrm>
        </p:spPr>
        <p:txBody>
          <a:bodyPr/>
          <a:lstStyle/>
          <a:p>
            <a:endParaRPr lang="en-IN" dirty="0"/>
          </a:p>
        </p:txBody>
      </p:sp>
      <p:sp>
        <p:nvSpPr>
          <p:cNvPr id="9" name="Rectangle 8">
            <a:extLst>
              <a:ext uri="{FF2B5EF4-FFF2-40B4-BE49-F238E27FC236}">
                <a16:creationId xmlns:a16="http://schemas.microsoft.com/office/drawing/2014/main" id="{E1ABDD5D-F217-4695-8BC5-7CBCAC8F6FB1}"/>
              </a:ext>
            </a:extLst>
          </p:cNvPr>
          <p:cNvSpPr/>
          <p:nvPr/>
        </p:nvSpPr>
        <p:spPr>
          <a:xfrm>
            <a:off x="106532" y="3284738"/>
            <a:ext cx="6649375" cy="35155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Content Placeholder 4">
            <a:extLst>
              <a:ext uri="{FF2B5EF4-FFF2-40B4-BE49-F238E27FC236}">
                <a16:creationId xmlns:a16="http://schemas.microsoft.com/office/drawing/2014/main" id="{2363E1F7-F448-4F2D-9492-3D3DA63CB2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89902" y="115410"/>
            <a:ext cx="4202097" cy="3515557"/>
          </a:xfrm>
        </p:spPr>
      </p:pic>
      <p:pic>
        <p:nvPicPr>
          <p:cNvPr id="2050" name="Picture 2" descr="MySQL">
            <a:extLst>
              <a:ext uri="{FF2B5EF4-FFF2-40B4-BE49-F238E27FC236}">
                <a16:creationId xmlns:a16="http://schemas.microsoft.com/office/drawing/2014/main" id="{15B024B1-6E80-4D9E-90E1-3458D2198A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0924" y="4154750"/>
            <a:ext cx="4131076" cy="27032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E98C2A2-E823-4D1C-977B-7949A0A6CE95}"/>
              </a:ext>
            </a:extLst>
          </p:cNvPr>
          <p:cNvSpPr/>
          <p:nvPr/>
        </p:nvSpPr>
        <p:spPr>
          <a:xfrm>
            <a:off x="117259" y="3342443"/>
            <a:ext cx="6301296" cy="34578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8" name="Rectangle 7">
            <a:extLst>
              <a:ext uri="{FF2B5EF4-FFF2-40B4-BE49-F238E27FC236}">
                <a16:creationId xmlns:a16="http://schemas.microsoft.com/office/drawing/2014/main" id="{C87DAD46-0D91-4B30-A112-E31B11558F82}"/>
              </a:ext>
            </a:extLst>
          </p:cNvPr>
          <p:cNvSpPr/>
          <p:nvPr/>
        </p:nvSpPr>
        <p:spPr>
          <a:xfrm>
            <a:off x="117259" y="0"/>
            <a:ext cx="7688062" cy="70044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0" i="0" dirty="0">
              <a:solidFill>
                <a:schemeClr val="bg1"/>
              </a:solidFill>
              <a:effectLst/>
              <a:latin typeface="Britannic Bold" panose="020B0903060703020204" pitchFamily="34" charset="0"/>
            </a:endParaRPr>
          </a:p>
          <a:p>
            <a:pPr algn="ctr"/>
            <a:endParaRPr lang="en-US" sz="2800" dirty="0">
              <a:solidFill>
                <a:schemeClr val="bg1"/>
              </a:solidFill>
              <a:latin typeface="Britannic Bold" panose="020B0903060703020204" pitchFamily="34" charset="0"/>
            </a:endParaRPr>
          </a:p>
          <a:p>
            <a:pPr algn="ctr"/>
            <a:endParaRPr lang="en-US" sz="2800" b="0" i="0" dirty="0">
              <a:solidFill>
                <a:schemeClr val="bg1"/>
              </a:solidFill>
              <a:effectLst/>
              <a:latin typeface="Britannic Bold" panose="020B0903060703020204" pitchFamily="34" charset="0"/>
            </a:endParaRPr>
          </a:p>
          <a:p>
            <a:pPr algn="ctr"/>
            <a:endParaRPr lang="en-US" sz="2800" dirty="0">
              <a:solidFill>
                <a:schemeClr val="bg1"/>
              </a:solidFill>
              <a:latin typeface="Britannic Bold" panose="020B0903060703020204" pitchFamily="34" charset="0"/>
            </a:endParaRPr>
          </a:p>
          <a:p>
            <a:pPr algn="ctr"/>
            <a:endParaRPr lang="en-US" sz="2800" b="0" i="0" dirty="0">
              <a:solidFill>
                <a:schemeClr val="bg1"/>
              </a:solidFill>
              <a:effectLst/>
              <a:latin typeface="Britannic Bold" panose="020B0903060703020204" pitchFamily="34" charset="0"/>
            </a:endParaRPr>
          </a:p>
          <a:p>
            <a:pPr algn="ctr"/>
            <a:endParaRPr lang="en-US" sz="2800" dirty="0">
              <a:solidFill>
                <a:schemeClr val="bg1"/>
              </a:solidFill>
              <a:latin typeface="Britannic Bold" panose="020B0903060703020204" pitchFamily="34" charset="0"/>
            </a:endParaRPr>
          </a:p>
          <a:p>
            <a:pPr algn="ctr"/>
            <a:r>
              <a:rPr lang="en-US" sz="2400" b="0" i="0" dirty="0">
                <a:solidFill>
                  <a:schemeClr val="bg1"/>
                </a:solidFill>
                <a:effectLst/>
                <a:latin typeface="Britannic Bold" panose="020B0903060703020204" pitchFamily="34" charset="0"/>
              </a:rPr>
              <a:t>MySQL is a relational database management system based on the Structured Query Language, which is the popular language for accessing and managing the records in the database. MySQL is open-source and free software.</a:t>
            </a:r>
          </a:p>
          <a:p>
            <a:pPr algn="ctr"/>
            <a:endParaRPr lang="en-US" sz="2400" dirty="0">
              <a:solidFill>
                <a:schemeClr val="bg1"/>
              </a:solidFill>
              <a:latin typeface="Britannic Bold" panose="020B0903060703020204" pitchFamily="34" charset="0"/>
            </a:endParaRPr>
          </a:p>
          <a:p>
            <a:pPr algn="ctr"/>
            <a:endParaRPr lang="en-US" sz="2400" b="0" i="0" dirty="0">
              <a:solidFill>
                <a:schemeClr val="bg1"/>
              </a:solidFill>
              <a:effectLst/>
              <a:latin typeface="Britannic Bold" panose="020B0903060703020204" pitchFamily="34" charset="0"/>
            </a:endParaRPr>
          </a:p>
          <a:p>
            <a:r>
              <a:rPr lang="en-US" sz="2400" dirty="0">
                <a:solidFill>
                  <a:schemeClr val="bg1"/>
                </a:solidFill>
                <a:latin typeface="Britannic Bold" panose="020B0903060703020204" pitchFamily="34" charset="0"/>
              </a:rPr>
              <a:t>Basic syntax:</a:t>
            </a:r>
          </a:p>
          <a:p>
            <a:pPr algn="ctr"/>
            <a:endParaRPr lang="en-US" sz="2800" dirty="0">
              <a:solidFill>
                <a:schemeClr val="bg1"/>
              </a:solidFill>
              <a:latin typeface="Britannic Bold" panose="020B0903060703020204" pitchFamily="34" charset="0"/>
            </a:endParaRPr>
          </a:p>
          <a:p>
            <a:r>
              <a:rPr lang="en-IN" sz="2000" b="0" i="0" dirty="0">
                <a:solidFill>
                  <a:schemeClr val="bg1"/>
                </a:solidFill>
                <a:effectLst/>
                <a:latin typeface="Consolas" panose="020B0609020204030204" pitchFamily="49" charset="0"/>
              </a:rPr>
              <a:t>&lt;?php</a:t>
            </a:r>
            <a:br>
              <a:rPr lang="en-IN" sz="2000" dirty="0">
                <a:solidFill>
                  <a:schemeClr val="bg1"/>
                </a:solidFill>
              </a:rPr>
            </a:br>
            <a:r>
              <a:rPr lang="en-IN" sz="2000" b="0" i="0" dirty="0">
                <a:solidFill>
                  <a:schemeClr val="bg1"/>
                </a:solidFill>
                <a:effectLst/>
                <a:latin typeface="Consolas" panose="020B0609020204030204" pitchFamily="49" charset="0"/>
              </a:rPr>
              <a:t>$servername = "localhost";</a:t>
            </a:r>
            <a:br>
              <a:rPr lang="en-IN" sz="2000" dirty="0">
                <a:solidFill>
                  <a:schemeClr val="bg1"/>
                </a:solidFill>
              </a:rPr>
            </a:br>
            <a:r>
              <a:rPr lang="en-IN" sz="2000" b="0" i="0" dirty="0">
                <a:solidFill>
                  <a:schemeClr val="bg1"/>
                </a:solidFill>
                <a:effectLst/>
                <a:latin typeface="Consolas" panose="020B0609020204030204" pitchFamily="49" charset="0"/>
              </a:rPr>
              <a:t>$username = "username";</a:t>
            </a:r>
            <a:br>
              <a:rPr lang="en-IN" sz="2000" dirty="0">
                <a:solidFill>
                  <a:schemeClr val="bg1"/>
                </a:solidFill>
              </a:rPr>
            </a:br>
            <a:r>
              <a:rPr lang="en-IN" sz="2000" b="0" i="0" dirty="0">
                <a:solidFill>
                  <a:schemeClr val="bg1"/>
                </a:solidFill>
                <a:effectLst/>
                <a:latin typeface="Consolas" panose="020B0609020204030204" pitchFamily="49" charset="0"/>
              </a:rPr>
              <a:t>$password = "password";</a:t>
            </a:r>
            <a:br>
              <a:rPr lang="en-IN" sz="2000" dirty="0">
                <a:solidFill>
                  <a:schemeClr val="bg1"/>
                </a:solidFill>
              </a:rPr>
            </a:br>
            <a:br>
              <a:rPr lang="en-IN" sz="2000" dirty="0">
                <a:solidFill>
                  <a:schemeClr val="bg1"/>
                </a:solidFill>
              </a:rPr>
            </a:br>
            <a:r>
              <a:rPr lang="en-IN" sz="2000" b="0" i="0" dirty="0">
                <a:solidFill>
                  <a:schemeClr val="bg1"/>
                </a:solidFill>
                <a:effectLst/>
                <a:latin typeface="Consolas" panose="020B0609020204030204" pitchFamily="49" charset="0"/>
              </a:rPr>
              <a:t>// Create connection</a:t>
            </a:r>
            <a:br>
              <a:rPr lang="en-IN" sz="2000" b="0" i="0" dirty="0">
                <a:solidFill>
                  <a:schemeClr val="bg1"/>
                </a:solidFill>
                <a:effectLst/>
                <a:latin typeface="Consolas" panose="020B0609020204030204" pitchFamily="49" charset="0"/>
              </a:rPr>
            </a:br>
            <a:r>
              <a:rPr lang="en-IN" sz="2000" b="0" i="0" dirty="0">
                <a:solidFill>
                  <a:schemeClr val="bg1"/>
                </a:solidFill>
                <a:effectLst/>
                <a:latin typeface="Consolas" panose="020B0609020204030204" pitchFamily="49" charset="0"/>
              </a:rPr>
              <a:t>$conn = new mysqli($servername, $username, $password);</a:t>
            </a:r>
            <a:br>
              <a:rPr lang="en-IN" sz="2000" dirty="0">
                <a:solidFill>
                  <a:schemeClr val="bg1"/>
                </a:solidFill>
              </a:rPr>
            </a:br>
            <a:r>
              <a:rPr lang="en-IN" sz="2000" b="0" i="0" dirty="0">
                <a:solidFill>
                  <a:schemeClr val="bg1"/>
                </a:solidFill>
                <a:effectLst/>
                <a:latin typeface="Consolas" panose="020B0609020204030204" pitchFamily="49" charset="0"/>
              </a:rPr>
              <a:t>?&gt;</a:t>
            </a:r>
            <a:endParaRPr lang="en-US" sz="2000" dirty="0">
              <a:solidFill>
                <a:schemeClr val="bg1"/>
              </a:solidFill>
              <a:latin typeface="Britannic Bold" panose="020B0903060703020204" pitchFamily="34" charset="0"/>
            </a:endParaRPr>
          </a:p>
          <a:p>
            <a:pPr algn="ctr"/>
            <a:endParaRPr lang="en-US" sz="2800" dirty="0">
              <a:solidFill>
                <a:schemeClr val="bg1"/>
              </a:solidFill>
              <a:latin typeface="Britannic Bold" panose="020B0903060703020204" pitchFamily="34" charset="0"/>
            </a:endParaRPr>
          </a:p>
          <a:p>
            <a:pPr algn="ctr"/>
            <a:endParaRPr lang="en-US" sz="2800" dirty="0">
              <a:solidFill>
                <a:schemeClr val="bg1"/>
              </a:solidFill>
              <a:latin typeface="Britannic Bold" panose="020B0903060703020204" pitchFamily="34" charset="0"/>
            </a:endParaRPr>
          </a:p>
          <a:p>
            <a:pPr algn="ctr"/>
            <a:endParaRPr lang="en-US" sz="2800" dirty="0">
              <a:solidFill>
                <a:schemeClr val="bg1"/>
              </a:solidFill>
              <a:latin typeface="Britannic Bold" panose="020B0903060703020204" pitchFamily="34" charset="0"/>
            </a:endParaRPr>
          </a:p>
          <a:p>
            <a:pPr algn="ctr"/>
            <a:endParaRPr lang="en-US" sz="2800" dirty="0">
              <a:solidFill>
                <a:schemeClr val="bg1"/>
              </a:solidFill>
              <a:latin typeface="Britannic Bold" panose="020B0903060703020204" pitchFamily="34" charset="0"/>
            </a:endParaRPr>
          </a:p>
          <a:p>
            <a:pPr algn="ctr"/>
            <a:endParaRPr lang="en-IN" sz="2800" dirty="0">
              <a:solidFill>
                <a:schemeClr val="bg1"/>
              </a:solidFill>
              <a:latin typeface="Britannic Bold" panose="020B0903060703020204" pitchFamily="34" charset="0"/>
            </a:endParaRPr>
          </a:p>
        </p:txBody>
      </p:sp>
    </p:spTree>
    <p:extLst>
      <p:ext uri="{BB962C8B-B14F-4D97-AF65-F5344CB8AC3E}">
        <p14:creationId xmlns:p14="http://schemas.microsoft.com/office/powerpoint/2010/main" val="81360341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2050"/>
                                        </p:tgtEl>
                                        <p:attrNameLst>
                                          <p:attrName>style.visibility</p:attrName>
                                        </p:attrNameLst>
                                      </p:cBhvr>
                                      <p:to>
                                        <p:strVal val="visible"/>
                                      </p:to>
                                    </p:set>
                                    <p:animEffect transition="in" filter="fade">
                                      <p:cBhvr>
                                        <p:cTn id="25" dur="1000"/>
                                        <p:tgtEl>
                                          <p:spTgt spid="2050"/>
                                        </p:tgtEl>
                                      </p:cBhvr>
                                    </p:animEffect>
                                    <p:anim calcmode="lin" valueType="num">
                                      <p:cBhvr>
                                        <p:cTn id="26" dur="1000" fill="hold"/>
                                        <p:tgtEl>
                                          <p:spTgt spid="2050"/>
                                        </p:tgtEl>
                                        <p:attrNameLst>
                                          <p:attrName>ppt_x</p:attrName>
                                        </p:attrNameLst>
                                      </p:cBhvr>
                                      <p:tavLst>
                                        <p:tav tm="0">
                                          <p:val>
                                            <p:strVal val="#ppt_x"/>
                                          </p:val>
                                        </p:tav>
                                        <p:tav tm="100000">
                                          <p:val>
                                            <p:strVal val="#ppt_x"/>
                                          </p:val>
                                        </p:tav>
                                      </p:tavLst>
                                    </p:anim>
                                    <p:anim calcmode="lin" valueType="num">
                                      <p:cBhvr>
                                        <p:cTn id="27"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randombar(horizontal)">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4D2BC29C-9694-4173-9111-566B25A00D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37" y="0"/>
            <a:ext cx="12192000" cy="6858000"/>
          </a:xfrm>
        </p:spPr>
      </p:pic>
      <p:sp>
        <p:nvSpPr>
          <p:cNvPr id="2" name="Title 1">
            <a:extLst>
              <a:ext uri="{FF2B5EF4-FFF2-40B4-BE49-F238E27FC236}">
                <a16:creationId xmlns:a16="http://schemas.microsoft.com/office/drawing/2014/main" id="{87926052-4BAA-4E96-84CC-BD489455C322}"/>
              </a:ext>
            </a:extLst>
          </p:cNvPr>
          <p:cNvSpPr>
            <a:spLocks noGrp="1"/>
          </p:cNvSpPr>
          <p:nvPr>
            <p:ph type="title"/>
          </p:nvPr>
        </p:nvSpPr>
        <p:spPr>
          <a:xfrm>
            <a:off x="2503503" y="2824240"/>
            <a:ext cx="8690498" cy="2555629"/>
          </a:xfrm>
        </p:spPr>
        <p:txBody>
          <a:bodyPr>
            <a:normAutofit/>
          </a:bodyPr>
          <a:lstStyle/>
          <a:p>
            <a:pPr algn="ctr"/>
            <a:r>
              <a:rPr lang="en-US" sz="6600" dirty="0">
                <a:latin typeface="Britannic Bold" panose="020B0903060703020204" pitchFamily="34" charset="0"/>
              </a:rPr>
              <a:t>Results</a:t>
            </a:r>
            <a:endParaRPr lang="en-IN" sz="6600" dirty="0">
              <a:latin typeface="Britannic Bold" panose="020B0903060703020204" pitchFamily="34" charset="0"/>
            </a:endParaRPr>
          </a:p>
        </p:txBody>
      </p:sp>
    </p:spTree>
    <p:extLst>
      <p:ext uri="{BB962C8B-B14F-4D97-AF65-F5344CB8AC3E}">
        <p14:creationId xmlns:p14="http://schemas.microsoft.com/office/powerpoint/2010/main" val="18812282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5F2D1-D415-4FDC-B938-E3EABC229C1D}"/>
              </a:ext>
            </a:extLst>
          </p:cNvPr>
          <p:cNvSpPr>
            <a:spLocks noGrp="1"/>
          </p:cNvSpPr>
          <p:nvPr>
            <p:ph type="title"/>
          </p:nvPr>
        </p:nvSpPr>
        <p:spPr>
          <a:xfrm>
            <a:off x="838200" y="262540"/>
            <a:ext cx="10515600" cy="496009"/>
          </a:xfrm>
        </p:spPr>
        <p:txBody>
          <a:bodyPr>
            <a:noAutofit/>
          </a:bodyPr>
          <a:lstStyle/>
          <a:p>
            <a:pPr algn="ctr"/>
            <a:r>
              <a:rPr lang="en-US" dirty="0">
                <a:latin typeface="Britannic Bold" panose="020B0903060703020204" pitchFamily="34" charset="0"/>
              </a:rPr>
              <a:t>Main page</a:t>
            </a:r>
            <a:endParaRPr lang="en-IN" dirty="0">
              <a:latin typeface="Britannic Bold" panose="020B0903060703020204" pitchFamily="34" charset="0"/>
            </a:endParaRPr>
          </a:p>
        </p:txBody>
      </p:sp>
      <p:sp>
        <p:nvSpPr>
          <p:cNvPr id="3" name="Content Placeholder 2">
            <a:extLst>
              <a:ext uri="{FF2B5EF4-FFF2-40B4-BE49-F238E27FC236}">
                <a16:creationId xmlns:a16="http://schemas.microsoft.com/office/drawing/2014/main" id="{CFFFC4BD-61AC-4574-9F7A-C8F8422AC5D5}"/>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8F1EB345-F803-4EA2-9A4C-0E525E05330E}"/>
              </a:ext>
            </a:extLst>
          </p:cNvPr>
          <p:cNvPicPr>
            <a:picLocks noChangeAspect="1"/>
          </p:cNvPicPr>
          <p:nvPr/>
        </p:nvPicPr>
        <p:blipFill>
          <a:blip r:embed="rId2"/>
          <a:stretch>
            <a:fillRect/>
          </a:stretch>
        </p:blipFill>
        <p:spPr>
          <a:xfrm>
            <a:off x="0" y="1054785"/>
            <a:ext cx="12192000" cy="5893018"/>
          </a:xfrm>
          <a:prstGeom prst="rect">
            <a:avLst/>
          </a:prstGeom>
        </p:spPr>
      </p:pic>
    </p:spTree>
    <p:extLst>
      <p:ext uri="{BB962C8B-B14F-4D97-AF65-F5344CB8AC3E}">
        <p14:creationId xmlns:p14="http://schemas.microsoft.com/office/powerpoint/2010/main" val="37671921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75000"/>
                <a:lumOff val="2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DBE84914-C9E6-4E5B-A9FC-86B0EACADAFB}"/>
              </a:ext>
            </a:extLst>
          </p:cNvPr>
          <p:cNvPicPr>
            <a:picLocks noGrp="1" noChangeAspect="1"/>
          </p:cNvPicPr>
          <p:nvPr>
            <p:ph idx="1"/>
          </p:nvPr>
        </p:nvPicPr>
        <p:blipFill>
          <a:blip r:embed="rId2"/>
          <a:stretch>
            <a:fillRect/>
          </a:stretch>
        </p:blipFill>
        <p:spPr>
          <a:xfrm>
            <a:off x="609601" y="766916"/>
            <a:ext cx="10491018" cy="5683045"/>
          </a:xfrm>
        </p:spPr>
      </p:pic>
    </p:spTree>
    <p:extLst>
      <p:ext uri="{BB962C8B-B14F-4D97-AF65-F5344CB8AC3E}">
        <p14:creationId xmlns:p14="http://schemas.microsoft.com/office/powerpoint/2010/main" val="36477079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B82133-2119-473B-A0CB-E1F137C1641D}"/>
              </a:ext>
            </a:extLst>
          </p:cNvPr>
          <p:cNvPicPr>
            <a:picLocks noChangeAspect="1"/>
          </p:cNvPicPr>
          <p:nvPr/>
        </p:nvPicPr>
        <p:blipFill>
          <a:blip r:embed="rId2"/>
          <a:stretch>
            <a:fillRect/>
          </a:stretch>
        </p:blipFill>
        <p:spPr>
          <a:xfrm>
            <a:off x="462117" y="442453"/>
            <a:ext cx="7855974" cy="3972232"/>
          </a:xfrm>
          <a:prstGeom prst="rect">
            <a:avLst/>
          </a:prstGeom>
        </p:spPr>
      </p:pic>
      <p:pic>
        <p:nvPicPr>
          <p:cNvPr id="9" name="Picture 8">
            <a:extLst>
              <a:ext uri="{FF2B5EF4-FFF2-40B4-BE49-F238E27FC236}">
                <a16:creationId xmlns:a16="http://schemas.microsoft.com/office/drawing/2014/main" id="{78FD3D96-07C5-4785-973F-D74C0DA87E8F}"/>
              </a:ext>
            </a:extLst>
          </p:cNvPr>
          <p:cNvPicPr>
            <a:picLocks noChangeAspect="1"/>
          </p:cNvPicPr>
          <p:nvPr/>
        </p:nvPicPr>
        <p:blipFill>
          <a:blip r:embed="rId3"/>
          <a:stretch>
            <a:fillRect/>
          </a:stretch>
        </p:blipFill>
        <p:spPr>
          <a:xfrm>
            <a:off x="4116681" y="4502343"/>
            <a:ext cx="7635902" cy="2179509"/>
          </a:xfrm>
          <a:prstGeom prst="rect">
            <a:avLst/>
          </a:prstGeom>
        </p:spPr>
      </p:pic>
    </p:spTree>
    <p:extLst>
      <p:ext uri="{BB962C8B-B14F-4D97-AF65-F5344CB8AC3E}">
        <p14:creationId xmlns:p14="http://schemas.microsoft.com/office/powerpoint/2010/main" val="115557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75000"/>
                <a:lumOff val="2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220EEB-81A2-4869-88B3-D163BC86E0EB}"/>
              </a:ext>
            </a:extLst>
          </p:cNvPr>
          <p:cNvPicPr>
            <a:picLocks noChangeAspect="1"/>
          </p:cNvPicPr>
          <p:nvPr/>
        </p:nvPicPr>
        <p:blipFill>
          <a:blip r:embed="rId2"/>
          <a:stretch>
            <a:fillRect/>
          </a:stretch>
        </p:blipFill>
        <p:spPr>
          <a:xfrm>
            <a:off x="120382" y="214023"/>
            <a:ext cx="7301350" cy="5556461"/>
          </a:xfrm>
          <a:prstGeom prst="rect">
            <a:avLst/>
          </a:prstGeom>
        </p:spPr>
      </p:pic>
      <p:pic>
        <p:nvPicPr>
          <p:cNvPr id="5" name="Picture 4">
            <a:extLst>
              <a:ext uri="{FF2B5EF4-FFF2-40B4-BE49-F238E27FC236}">
                <a16:creationId xmlns:a16="http://schemas.microsoft.com/office/drawing/2014/main" id="{872CDA61-02EE-4093-8B0F-0E784A704EAB}"/>
              </a:ext>
            </a:extLst>
          </p:cNvPr>
          <p:cNvPicPr>
            <a:picLocks noChangeAspect="1"/>
          </p:cNvPicPr>
          <p:nvPr/>
        </p:nvPicPr>
        <p:blipFill rotWithShape="1">
          <a:blip r:embed="rId3"/>
          <a:srcRect r="54712"/>
          <a:stretch/>
        </p:blipFill>
        <p:spPr>
          <a:xfrm>
            <a:off x="8004699" y="763480"/>
            <a:ext cx="3483005" cy="5734974"/>
          </a:xfrm>
          <a:prstGeom prst="rect">
            <a:avLst/>
          </a:prstGeom>
        </p:spPr>
      </p:pic>
    </p:spTree>
    <p:extLst>
      <p:ext uri="{BB962C8B-B14F-4D97-AF65-F5344CB8AC3E}">
        <p14:creationId xmlns:p14="http://schemas.microsoft.com/office/powerpoint/2010/main" val="41588419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C7134F-AA2C-4174-B2EA-1DD7984B8BA3}"/>
              </a:ext>
            </a:extLst>
          </p:cNvPr>
          <p:cNvPicPr>
            <a:picLocks noChangeAspect="1"/>
          </p:cNvPicPr>
          <p:nvPr/>
        </p:nvPicPr>
        <p:blipFill>
          <a:blip r:embed="rId2"/>
          <a:stretch>
            <a:fillRect/>
          </a:stretch>
        </p:blipFill>
        <p:spPr>
          <a:xfrm>
            <a:off x="181347" y="383460"/>
            <a:ext cx="6343740" cy="2768113"/>
          </a:xfrm>
          <a:prstGeom prst="rect">
            <a:avLst/>
          </a:prstGeom>
        </p:spPr>
      </p:pic>
      <p:pic>
        <p:nvPicPr>
          <p:cNvPr id="7" name="Picture 6">
            <a:extLst>
              <a:ext uri="{FF2B5EF4-FFF2-40B4-BE49-F238E27FC236}">
                <a16:creationId xmlns:a16="http://schemas.microsoft.com/office/drawing/2014/main" id="{845251E1-9F5B-405E-AD6B-8A54C5384A01}"/>
              </a:ext>
            </a:extLst>
          </p:cNvPr>
          <p:cNvPicPr>
            <a:picLocks noChangeAspect="1"/>
          </p:cNvPicPr>
          <p:nvPr/>
        </p:nvPicPr>
        <p:blipFill>
          <a:blip r:embed="rId3"/>
          <a:stretch>
            <a:fillRect/>
          </a:stretch>
        </p:blipFill>
        <p:spPr>
          <a:xfrm>
            <a:off x="4163627" y="3571556"/>
            <a:ext cx="7492753" cy="3104452"/>
          </a:xfrm>
          <a:prstGeom prst="rect">
            <a:avLst/>
          </a:prstGeom>
        </p:spPr>
      </p:pic>
    </p:spTree>
    <p:extLst>
      <p:ext uri="{BB962C8B-B14F-4D97-AF65-F5344CB8AC3E}">
        <p14:creationId xmlns:p14="http://schemas.microsoft.com/office/powerpoint/2010/main" val="10326633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0801D-FB3B-4D08-BE78-51B367B5F252}"/>
              </a:ext>
            </a:extLst>
          </p:cNvPr>
          <p:cNvSpPr>
            <a:spLocks noGrp="1"/>
          </p:cNvSpPr>
          <p:nvPr>
            <p:ph type="title"/>
          </p:nvPr>
        </p:nvSpPr>
        <p:spPr>
          <a:xfrm>
            <a:off x="852949" y="365125"/>
            <a:ext cx="10515600" cy="1325563"/>
          </a:xfrm>
        </p:spPr>
        <p:txBody>
          <a:bodyPr/>
          <a:lstStyle/>
          <a:p>
            <a:endParaRPr lang="en-IN"/>
          </a:p>
        </p:txBody>
      </p:sp>
      <p:pic>
        <p:nvPicPr>
          <p:cNvPr id="5" name="Content Placeholder 4">
            <a:extLst>
              <a:ext uri="{FF2B5EF4-FFF2-40B4-BE49-F238E27FC236}">
                <a16:creationId xmlns:a16="http://schemas.microsoft.com/office/drawing/2014/main" id="{CBE400B1-CF94-46C9-B183-B656B1DC0B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6" name="Rectangle 5">
            <a:extLst>
              <a:ext uri="{FF2B5EF4-FFF2-40B4-BE49-F238E27FC236}">
                <a16:creationId xmlns:a16="http://schemas.microsoft.com/office/drawing/2014/main" id="{B12A9F08-D48D-409D-AAC4-D3CB89932B32}"/>
              </a:ext>
            </a:extLst>
          </p:cNvPr>
          <p:cNvSpPr/>
          <p:nvPr/>
        </p:nvSpPr>
        <p:spPr>
          <a:xfrm>
            <a:off x="1184787" y="206912"/>
            <a:ext cx="10515599" cy="164198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Arial Black" panose="020B0A04020102020204" pitchFamily="34" charset="0"/>
              </a:rPr>
              <a:t>Table of content</a:t>
            </a:r>
            <a:endParaRPr lang="en-IN" sz="4800" dirty="0">
              <a:latin typeface="Arial Black" panose="020B0A04020102020204" pitchFamily="34" charset="0"/>
            </a:endParaRPr>
          </a:p>
        </p:txBody>
      </p:sp>
      <p:sp>
        <p:nvSpPr>
          <p:cNvPr id="7" name="Rectangle 6">
            <a:extLst>
              <a:ext uri="{FF2B5EF4-FFF2-40B4-BE49-F238E27FC236}">
                <a16:creationId xmlns:a16="http://schemas.microsoft.com/office/drawing/2014/main" id="{D3427912-E716-44AF-9672-7CD1A7F22E89}"/>
              </a:ext>
            </a:extLst>
          </p:cNvPr>
          <p:cNvSpPr/>
          <p:nvPr/>
        </p:nvSpPr>
        <p:spPr>
          <a:xfrm>
            <a:off x="2694039" y="2055813"/>
            <a:ext cx="8888361" cy="44370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3600" dirty="0">
                <a:solidFill>
                  <a:schemeClr val="tx1"/>
                </a:solidFill>
                <a:latin typeface="Britannic Bold" panose="020B0903060703020204" pitchFamily="34" charset="0"/>
              </a:rPr>
              <a:t>Introduction</a:t>
            </a:r>
          </a:p>
          <a:p>
            <a:pPr marL="285750" indent="-285750">
              <a:buFont typeface="Arial" panose="020B0604020202020204" pitchFamily="34" charset="0"/>
              <a:buChar char="•"/>
            </a:pPr>
            <a:r>
              <a:rPr lang="en-US" sz="3600" dirty="0">
                <a:solidFill>
                  <a:schemeClr val="tx1"/>
                </a:solidFill>
                <a:latin typeface="Britannic Bold" panose="020B0903060703020204" pitchFamily="34" charset="0"/>
              </a:rPr>
              <a:t>Technology used.</a:t>
            </a:r>
          </a:p>
          <a:p>
            <a:pPr marL="285750" indent="-285750">
              <a:buFont typeface="Arial" panose="020B0604020202020204" pitchFamily="34" charset="0"/>
              <a:buChar char="•"/>
            </a:pPr>
            <a:r>
              <a:rPr lang="en-US" sz="3600" dirty="0">
                <a:solidFill>
                  <a:schemeClr val="tx1"/>
                </a:solidFill>
                <a:latin typeface="Britannic Bold" panose="020B0903060703020204" pitchFamily="34" charset="0"/>
              </a:rPr>
              <a:t>Results</a:t>
            </a:r>
          </a:p>
          <a:p>
            <a:endParaRPr lang="en-US" sz="3600" dirty="0">
              <a:solidFill>
                <a:schemeClr val="tx1"/>
              </a:solidFill>
              <a:latin typeface="Britannic Bold" panose="020B0903060703020204" pitchFamily="34" charset="0"/>
            </a:endParaRPr>
          </a:p>
        </p:txBody>
      </p:sp>
    </p:spTree>
    <p:extLst>
      <p:ext uri="{BB962C8B-B14F-4D97-AF65-F5344CB8AC3E}">
        <p14:creationId xmlns:p14="http://schemas.microsoft.com/office/powerpoint/2010/main" val="38857965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1000"/>
                                        <p:tgtEl>
                                          <p:spTgt spid="7">
                                            <p:txEl>
                                              <p:pRg st="0" end="0"/>
                                            </p:txEl>
                                          </p:spTgt>
                                        </p:tgtEl>
                                      </p:cBhvr>
                                    </p:animEffect>
                                    <p:anim calcmode="lin" valueType="num">
                                      <p:cBhvr>
                                        <p:cTn id="1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 calcmode="lin" valueType="num">
                                      <p:cBhvr additive="base">
                                        <p:cTn id="20"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7">
                                            <p:txEl>
                                              <p:pRg st="2" end="2"/>
                                            </p:txEl>
                                          </p:spTgt>
                                        </p:tgtEl>
                                        <p:attrNameLst>
                                          <p:attrName>style.visibility</p:attrName>
                                        </p:attrNameLst>
                                      </p:cBhvr>
                                      <p:to>
                                        <p:strVal val="visible"/>
                                      </p:to>
                                    </p:set>
                                    <p:anim calcmode="lin" valueType="num">
                                      <p:cBhvr additive="base">
                                        <p:cTn id="26"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B26D3A-3F32-429E-BFA8-F2AF7DB23962}"/>
              </a:ext>
            </a:extLst>
          </p:cNvPr>
          <p:cNvPicPr>
            <a:picLocks noChangeAspect="1"/>
          </p:cNvPicPr>
          <p:nvPr/>
        </p:nvPicPr>
        <p:blipFill>
          <a:blip r:embed="rId2"/>
          <a:stretch>
            <a:fillRect/>
          </a:stretch>
        </p:blipFill>
        <p:spPr>
          <a:xfrm>
            <a:off x="0" y="262859"/>
            <a:ext cx="12192000" cy="5923909"/>
          </a:xfrm>
          <a:prstGeom prst="rect">
            <a:avLst/>
          </a:prstGeom>
        </p:spPr>
      </p:pic>
    </p:spTree>
    <p:extLst>
      <p:ext uri="{BB962C8B-B14F-4D97-AF65-F5344CB8AC3E}">
        <p14:creationId xmlns:p14="http://schemas.microsoft.com/office/powerpoint/2010/main" val="413048431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5E396C-59D3-4C6F-830C-8D7446FEAB7C}"/>
              </a:ext>
            </a:extLst>
          </p:cNvPr>
          <p:cNvPicPr>
            <a:picLocks noChangeAspect="1"/>
          </p:cNvPicPr>
          <p:nvPr/>
        </p:nvPicPr>
        <p:blipFill>
          <a:blip r:embed="rId2"/>
          <a:stretch>
            <a:fillRect/>
          </a:stretch>
        </p:blipFill>
        <p:spPr>
          <a:xfrm>
            <a:off x="0" y="1029810"/>
            <a:ext cx="12192000" cy="4776186"/>
          </a:xfrm>
          <a:prstGeom prst="rect">
            <a:avLst/>
          </a:prstGeom>
        </p:spPr>
      </p:pic>
    </p:spTree>
    <p:extLst>
      <p:ext uri="{BB962C8B-B14F-4D97-AF65-F5344CB8AC3E}">
        <p14:creationId xmlns:p14="http://schemas.microsoft.com/office/powerpoint/2010/main" val="23187039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148885-8DCC-44BA-A98F-4BF7E71D03EC}"/>
              </a:ext>
            </a:extLst>
          </p:cNvPr>
          <p:cNvPicPr>
            <a:picLocks noChangeAspect="1"/>
          </p:cNvPicPr>
          <p:nvPr/>
        </p:nvPicPr>
        <p:blipFill>
          <a:blip r:embed="rId2"/>
          <a:stretch>
            <a:fillRect/>
          </a:stretch>
        </p:blipFill>
        <p:spPr>
          <a:xfrm>
            <a:off x="255638" y="454729"/>
            <a:ext cx="11405419" cy="6241037"/>
          </a:xfrm>
          <a:prstGeom prst="rect">
            <a:avLst/>
          </a:prstGeom>
        </p:spPr>
      </p:pic>
    </p:spTree>
    <p:extLst>
      <p:ext uri="{BB962C8B-B14F-4D97-AF65-F5344CB8AC3E}">
        <p14:creationId xmlns:p14="http://schemas.microsoft.com/office/powerpoint/2010/main" val="7636379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E091B65-874C-4E31-A412-82430C91A2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2144"/>
            <a:ext cx="12192000" cy="6920144"/>
          </a:xfrm>
        </p:spPr>
      </p:pic>
      <p:pic>
        <p:nvPicPr>
          <p:cNvPr id="7" name="Picture 6">
            <a:extLst>
              <a:ext uri="{FF2B5EF4-FFF2-40B4-BE49-F238E27FC236}">
                <a16:creationId xmlns:a16="http://schemas.microsoft.com/office/drawing/2014/main" id="{01B39084-8511-4937-B3C4-DF6AFAE14027}"/>
              </a:ext>
            </a:extLst>
          </p:cNvPr>
          <p:cNvPicPr>
            <a:picLocks noChangeAspect="1"/>
          </p:cNvPicPr>
          <p:nvPr/>
        </p:nvPicPr>
        <p:blipFill>
          <a:blip r:embed="rId3"/>
          <a:stretch>
            <a:fillRect/>
          </a:stretch>
        </p:blipFill>
        <p:spPr>
          <a:xfrm>
            <a:off x="97208" y="102897"/>
            <a:ext cx="5197290" cy="2781541"/>
          </a:xfrm>
          <a:prstGeom prst="rect">
            <a:avLst/>
          </a:prstGeom>
        </p:spPr>
      </p:pic>
      <p:pic>
        <p:nvPicPr>
          <p:cNvPr id="9" name="Picture 8">
            <a:extLst>
              <a:ext uri="{FF2B5EF4-FFF2-40B4-BE49-F238E27FC236}">
                <a16:creationId xmlns:a16="http://schemas.microsoft.com/office/drawing/2014/main" id="{C4A79424-4D7A-4BF2-9918-809962B038B2}"/>
              </a:ext>
            </a:extLst>
          </p:cNvPr>
          <p:cNvPicPr>
            <a:picLocks noChangeAspect="1"/>
          </p:cNvPicPr>
          <p:nvPr/>
        </p:nvPicPr>
        <p:blipFill>
          <a:blip r:embed="rId4"/>
          <a:stretch>
            <a:fillRect/>
          </a:stretch>
        </p:blipFill>
        <p:spPr>
          <a:xfrm>
            <a:off x="5965794" y="-1"/>
            <a:ext cx="5308847" cy="6365290"/>
          </a:xfrm>
          <a:prstGeom prst="rect">
            <a:avLst/>
          </a:prstGeom>
        </p:spPr>
      </p:pic>
      <p:pic>
        <p:nvPicPr>
          <p:cNvPr id="11" name="Picture 10">
            <a:extLst>
              <a:ext uri="{FF2B5EF4-FFF2-40B4-BE49-F238E27FC236}">
                <a16:creationId xmlns:a16="http://schemas.microsoft.com/office/drawing/2014/main" id="{8BB5A45C-EAEB-45EF-A9E3-11579408124D}"/>
              </a:ext>
            </a:extLst>
          </p:cNvPr>
          <p:cNvPicPr>
            <a:picLocks noChangeAspect="1"/>
          </p:cNvPicPr>
          <p:nvPr/>
        </p:nvPicPr>
        <p:blipFill>
          <a:blip r:embed="rId5"/>
          <a:stretch>
            <a:fillRect/>
          </a:stretch>
        </p:blipFill>
        <p:spPr>
          <a:xfrm>
            <a:off x="239251" y="3074341"/>
            <a:ext cx="5197290" cy="3353091"/>
          </a:xfrm>
          <a:prstGeom prst="rect">
            <a:avLst/>
          </a:prstGeom>
        </p:spPr>
      </p:pic>
    </p:spTree>
    <p:extLst>
      <p:ext uri="{BB962C8B-B14F-4D97-AF65-F5344CB8AC3E}">
        <p14:creationId xmlns:p14="http://schemas.microsoft.com/office/powerpoint/2010/main" val="5573174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curtains"/>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463E84-A54F-4C4B-AC1D-D847DF12017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469E13B-B0E7-48CA-B4D6-0AAD964735A1}"/>
              </a:ext>
            </a:extLst>
          </p:cNvPr>
          <p:cNvPicPr>
            <a:picLocks noChangeAspect="1"/>
          </p:cNvPicPr>
          <p:nvPr/>
        </p:nvPicPr>
        <p:blipFill>
          <a:blip r:embed="rId2"/>
          <a:stretch>
            <a:fillRect/>
          </a:stretch>
        </p:blipFill>
        <p:spPr>
          <a:xfrm>
            <a:off x="4198455" y="2484038"/>
            <a:ext cx="3795089" cy="1889924"/>
          </a:xfrm>
          <a:prstGeom prst="rect">
            <a:avLst/>
          </a:prstGeom>
        </p:spPr>
      </p:pic>
      <p:pic>
        <p:nvPicPr>
          <p:cNvPr id="6" name="Picture 5">
            <a:extLst>
              <a:ext uri="{FF2B5EF4-FFF2-40B4-BE49-F238E27FC236}">
                <a16:creationId xmlns:a16="http://schemas.microsoft.com/office/drawing/2014/main" id="{D1D3D931-D922-4004-A306-9196730FA894}"/>
              </a:ext>
            </a:extLst>
          </p:cNvPr>
          <p:cNvPicPr>
            <a:picLocks noChangeAspect="1"/>
          </p:cNvPicPr>
          <p:nvPr/>
        </p:nvPicPr>
        <p:blipFill>
          <a:blip r:embed="rId3"/>
          <a:stretch>
            <a:fillRect/>
          </a:stretch>
        </p:blipFill>
        <p:spPr>
          <a:xfrm>
            <a:off x="0" y="-79898"/>
            <a:ext cx="12192000" cy="6937898"/>
          </a:xfrm>
          <a:prstGeom prst="rect">
            <a:avLst/>
          </a:prstGeom>
        </p:spPr>
      </p:pic>
    </p:spTree>
    <p:extLst>
      <p:ext uri="{BB962C8B-B14F-4D97-AF65-F5344CB8AC3E}">
        <p14:creationId xmlns:p14="http://schemas.microsoft.com/office/powerpoint/2010/main" val="9778902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8BDC32D-DBF3-4215-BFEA-98AA36EAEA8D}"/>
              </a:ext>
            </a:extLst>
          </p:cNvPr>
          <p:cNvPicPr>
            <a:picLocks noChangeAspect="1"/>
          </p:cNvPicPr>
          <p:nvPr/>
        </p:nvPicPr>
        <p:blipFill>
          <a:blip r:embed="rId2"/>
          <a:stretch>
            <a:fillRect/>
          </a:stretch>
        </p:blipFill>
        <p:spPr>
          <a:xfrm>
            <a:off x="7167504" y="3142481"/>
            <a:ext cx="4877223" cy="3581710"/>
          </a:xfrm>
          <a:prstGeom prst="rect">
            <a:avLst/>
          </a:prstGeom>
        </p:spPr>
      </p:pic>
      <p:pic>
        <p:nvPicPr>
          <p:cNvPr id="8" name="Picture 7">
            <a:extLst>
              <a:ext uri="{FF2B5EF4-FFF2-40B4-BE49-F238E27FC236}">
                <a16:creationId xmlns:a16="http://schemas.microsoft.com/office/drawing/2014/main" id="{AE0B3FC2-D879-4894-89BF-B02D109EBF0A}"/>
              </a:ext>
            </a:extLst>
          </p:cNvPr>
          <p:cNvPicPr>
            <a:picLocks noChangeAspect="1"/>
          </p:cNvPicPr>
          <p:nvPr/>
        </p:nvPicPr>
        <p:blipFill>
          <a:blip r:embed="rId3"/>
          <a:stretch>
            <a:fillRect/>
          </a:stretch>
        </p:blipFill>
        <p:spPr>
          <a:xfrm>
            <a:off x="378588" y="285745"/>
            <a:ext cx="7978831" cy="2856736"/>
          </a:xfrm>
          <a:prstGeom prst="rect">
            <a:avLst/>
          </a:prstGeom>
        </p:spPr>
      </p:pic>
    </p:spTree>
    <p:extLst>
      <p:ext uri="{BB962C8B-B14F-4D97-AF65-F5344CB8AC3E}">
        <p14:creationId xmlns:p14="http://schemas.microsoft.com/office/powerpoint/2010/main" val="32842436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77724-A112-44FE-9E06-5B870BADE88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5CD6CF4-45D1-4606-A536-81023037E4CF}"/>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2173C16E-15AC-4C88-AA85-AB17E6E166C5}"/>
              </a:ext>
            </a:extLst>
          </p:cNvPr>
          <p:cNvPicPr>
            <a:picLocks noChangeAspect="1"/>
          </p:cNvPicPr>
          <p:nvPr/>
        </p:nvPicPr>
        <p:blipFill>
          <a:blip r:embed="rId2"/>
          <a:stretch>
            <a:fillRect/>
          </a:stretch>
        </p:blipFill>
        <p:spPr>
          <a:xfrm>
            <a:off x="0" y="0"/>
            <a:ext cx="12192000" cy="6942338"/>
          </a:xfrm>
          <a:prstGeom prst="rect">
            <a:avLst/>
          </a:prstGeom>
        </p:spPr>
      </p:pic>
    </p:spTree>
    <p:extLst>
      <p:ext uri="{BB962C8B-B14F-4D97-AF65-F5344CB8AC3E}">
        <p14:creationId xmlns:p14="http://schemas.microsoft.com/office/powerpoint/2010/main" val="1377591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0BED5B-DC64-4DE2-9154-AA30B3C0C63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888708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9E25B8-87F7-4413-9EC7-9086DEF986F4}"/>
              </a:ext>
            </a:extLst>
          </p:cNvPr>
          <p:cNvPicPr>
            <a:picLocks noChangeAspect="1"/>
          </p:cNvPicPr>
          <p:nvPr/>
        </p:nvPicPr>
        <p:blipFill>
          <a:blip r:embed="rId2"/>
          <a:stretch>
            <a:fillRect/>
          </a:stretch>
        </p:blipFill>
        <p:spPr>
          <a:xfrm>
            <a:off x="1016830" y="412955"/>
            <a:ext cx="10158340" cy="6194322"/>
          </a:xfrm>
          <a:prstGeom prst="rect">
            <a:avLst/>
          </a:prstGeom>
        </p:spPr>
      </p:pic>
    </p:spTree>
    <p:extLst>
      <p:ext uri="{BB962C8B-B14F-4D97-AF65-F5344CB8AC3E}">
        <p14:creationId xmlns:p14="http://schemas.microsoft.com/office/powerpoint/2010/main" val="1954536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E44300-7368-4601-95F1-2800CDB28A79}"/>
              </a:ext>
            </a:extLst>
          </p:cNvPr>
          <p:cNvSpPr>
            <a:spLocks noGrp="1"/>
          </p:cNvSpPr>
          <p:nvPr>
            <p:ph idx="1"/>
          </p:nvPr>
        </p:nvSpPr>
        <p:spPr/>
        <p:txBody>
          <a:bodyPr/>
          <a:lstStyle/>
          <a:p>
            <a:endParaRPr lang="en-IN"/>
          </a:p>
        </p:txBody>
      </p:sp>
      <p:pic>
        <p:nvPicPr>
          <p:cNvPr id="9" name="Picture 8">
            <a:extLst>
              <a:ext uri="{FF2B5EF4-FFF2-40B4-BE49-F238E27FC236}">
                <a16:creationId xmlns:a16="http://schemas.microsoft.com/office/drawing/2014/main" id="{919306BC-4C35-4536-9065-78580520EB02}"/>
              </a:ext>
            </a:extLst>
          </p:cNvPr>
          <p:cNvPicPr>
            <a:picLocks noChangeAspect="1"/>
          </p:cNvPicPr>
          <p:nvPr/>
        </p:nvPicPr>
        <p:blipFill>
          <a:blip r:embed="rId2"/>
          <a:stretch>
            <a:fillRect/>
          </a:stretch>
        </p:blipFill>
        <p:spPr>
          <a:xfrm>
            <a:off x="695631" y="1160206"/>
            <a:ext cx="10658169" cy="5309419"/>
          </a:xfrm>
          <a:prstGeom prst="rect">
            <a:avLst/>
          </a:prstGeom>
        </p:spPr>
      </p:pic>
    </p:spTree>
    <p:extLst>
      <p:ext uri="{BB962C8B-B14F-4D97-AF65-F5344CB8AC3E}">
        <p14:creationId xmlns:p14="http://schemas.microsoft.com/office/powerpoint/2010/main" val="22086737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7F6763B-5EC5-4167-A8A3-DF653D2ED9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33165"/>
            <a:ext cx="12192000" cy="6929021"/>
          </a:xfrm>
        </p:spPr>
      </p:pic>
      <p:sp>
        <p:nvSpPr>
          <p:cNvPr id="2" name="Title 1">
            <a:extLst>
              <a:ext uri="{FF2B5EF4-FFF2-40B4-BE49-F238E27FC236}">
                <a16:creationId xmlns:a16="http://schemas.microsoft.com/office/drawing/2014/main" id="{B2A7E70E-3DA4-42B8-8365-6A16A0EEBEFB}"/>
              </a:ext>
            </a:extLst>
          </p:cNvPr>
          <p:cNvSpPr>
            <a:spLocks noGrp="1"/>
          </p:cNvSpPr>
          <p:nvPr>
            <p:ph type="title"/>
          </p:nvPr>
        </p:nvSpPr>
        <p:spPr>
          <a:xfrm>
            <a:off x="401715" y="365125"/>
            <a:ext cx="10515600" cy="1325563"/>
          </a:xfrm>
        </p:spPr>
        <p:txBody>
          <a:bodyPr>
            <a:normAutofit/>
          </a:bodyPr>
          <a:lstStyle/>
          <a:p>
            <a:pPr algn="just"/>
            <a:r>
              <a:rPr lang="en-US" sz="6000" dirty="0">
                <a:solidFill>
                  <a:schemeClr val="bg1"/>
                </a:solidFill>
                <a:latin typeface="Aharoni" panose="02010803020104030203" pitchFamily="2" charset="-79"/>
                <a:cs typeface="Aharoni" panose="02010803020104030203" pitchFamily="2" charset="-79"/>
              </a:rPr>
              <a:t>Introduction</a:t>
            </a:r>
            <a:endParaRPr lang="en-IN" sz="6000" dirty="0">
              <a:solidFill>
                <a:schemeClr val="bg1"/>
              </a:solidFill>
              <a:latin typeface="Aharoni" panose="02010803020104030203" pitchFamily="2" charset="-79"/>
              <a:cs typeface="Aharoni" panose="02010803020104030203" pitchFamily="2" charset="-79"/>
            </a:endParaRPr>
          </a:p>
        </p:txBody>
      </p:sp>
      <p:sp>
        <p:nvSpPr>
          <p:cNvPr id="3" name="Rectangle 2">
            <a:extLst>
              <a:ext uri="{FF2B5EF4-FFF2-40B4-BE49-F238E27FC236}">
                <a16:creationId xmlns:a16="http://schemas.microsoft.com/office/drawing/2014/main" id="{D44BB171-E9E1-42BA-B6A3-EDADB6B38BF0}"/>
              </a:ext>
            </a:extLst>
          </p:cNvPr>
          <p:cNvSpPr/>
          <p:nvPr/>
        </p:nvSpPr>
        <p:spPr>
          <a:xfrm>
            <a:off x="401715" y="1690688"/>
            <a:ext cx="6753687" cy="415081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just"/>
            <a:endParaRPr lang="en-IN"/>
          </a:p>
        </p:txBody>
      </p:sp>
      <p:sp>
        <p:nvSpPr>
          <p:cNvPr id="7" name="TextBox 6">
            <a:extLst>
              <a:ext uri="{FF2B5EF4-FFF2-40B4-BE49-F238E27FC236}">
                <a16:creationId xmlns:a16="http://schemas.microsoft.com/office/drawing/2014/main" id="{2B23F3AD-A1DD-4C53-B08C-D8A96C3069C6}"/>
              </a:ext>
            </a:extLst>
          </p:cNvPr>
          <p:cNvSpPr txBox="1"/>
          <p:nvPr/>
        </p:nvSpPr>
        <p:spPr>
          <a:xfrm>
            <a:off x="401714" y="1690688"/>
            <a:ext cx="6753687" cy="3539430"/>
          </a:xfrm>
          <a:prstGeom prst="rect">
            <a:avLst/>
          </a:prstGeom>
          <a:noFill/>
        </p:spPr>
        <p:txBody>
          <a:bodyPr wrap="square">
            <a:spAutoFit/>
          </a:bodyPr>
          <a:lstStyle/>
          <a:p>
            <a:pPr algn="just"/>
            <a:r>
              <a:rPr lang="en-US" sz="2800" b="0" i="0" dirty="0">
                <a:effectLst/>
                <a:latin typeface="Bahnschrift SemiBold Condensed" panose="020B0502040204020203" pitchFamily="34" charset="0"/>
              </a:rPr>
              <a:t>Whether online or in-classroom, note-taking is a critical component of learning. It is also one of the </a:t>
            </a:r>
            <a:r>
              <a:rPr lang="en-US" sz="2800" b="0" i="0" u="sng" dirty="0">
                <a:effectLst/>
                <a:latin typeface="Bahnschrift SemiBold Condensed" panose="020B0502040204020203" pitchFamily="34" charset="0"/>
                <a:hlinkClick r:id="rId3">
                  <a:extLst>
                    <a:ext uri="{A12FA001-AC4F-418D-AE19-62706E023703}">
                      <ahyp:hlinkClr xmlns:ahyp="http://schemas.microsoft.com/office/drawing/2018/hyperlinkcolor" val="tx"/>
                    </a:ext>
                  </a:extLst>
                </a:hlinkClick>
              </a:rPr>
              <a:t>best practices for exam preparation</a:t>
            </a:r>
            <a:r>
              <a:rPr lang="en-US" sz="2800" b="0" i="0" dirty="0">
                <a:effectLst/>
                <a:latin typeface="Bahnschrift SemiBold Condensed" panose="020B0502040204020203" pitchFamily="34" charset="0"/>
              </a:rPr>
              <a:t>. The incorporation and utilization of electronic devices have been altering classroom dynamics in several ways, including how students take notes. And Now a days in this fast moving world where people have no time they can easily make their note online.</a:t>
            </a:r>
            <a:endParaRPr lang="en-IN" sz="2800" dirty="0">
              <a:latin typeface="Bahnschrift SemiBold Condensed" panose="020B0502040204020203" pitchFamily="34" charset="0"/>
            </a:endParaRPr>
          </a:p>
        </p:txBody>
      </p:sp>
    </p:spTree>
    <p:extLst>
      <p:ext uri="{BB962C8B-B14F-4D97-AF65-F5344CB8AC3E}">
        <p14:creationId xmlns:p14="http://schemas.microsoft.com/office/powerpoint/2010/main" val="19075425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circle(in)">
                                      <p:cBhvr>
                                        <p:cTn id="12"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16A44754-FACA-4024-9672-273F0B56A6E7}"/>
              </a:ext>
            </a:extLst>
          </p:cNvPr>
          <p:cNvSpPr>
            <a:spLocks noGrp="1"/>
          </p:cNvSpPr>
          <p:nvPr>
            <p:ph idx="1"/>
          </p:nvPr>
        </p:nvSpPr>
        <p:spPr/>
        <p:txBody>
          <a:bodyPr/>
          <a:lstStyle/>
          <a:p>
            <a:endParaRPr lang="en-IN"/>
          </a:p>
        </p:txBody>
      </p:sp>
      <p:pic>
        <p:nvPicPr>
          <p:cNvPr id="11" name="Picture 10">
            <a:extLst>
              <a:ext uri="{FF2B5EF4-FFF2-40B4-BE49-F238E27FC236}">
                <a16:creationId xmlns:a16="http://schemas.microsoft.com/office/drawing/2014/main" id="{4C393F57-A789-4795-9535-C0436D04A682}"/>
              </a:ext>
            </a:extLst>
          </p:cNvPr>
          <p:cNvPicPr>
            <a:picLocks noChangeAspect="1"/>
          </p:cNvPicPr>
          <p:nvPr/>
        </p:nvPicPr>
        <p:blipFill>
          <a:blip r:embed="rId2"/>
          <a:stretch>
            <a:fillRect/>
          </a:stretch>
        </p:blipFill>
        <p:spPr>
          <a:xfrm>
            <a:off x="688258" y="855406"/>
            <a:ext cx="10815484" cy="5321558"/>
          </a:xfrm>
          <a:prstGeom prst="rect">
            <a:avLst/>
          </a:prstGeom>
        </p:spPr>
      </p:pic>
    </p:spTree>
    <p:extLst>
      <p:ext uri="{BB962C8B-B14F-4D97-AF65-F5344CB8AC3E}">
        <p14:creationId xmlns:p14="http://schemas.microsoft.com/office/powerpoint/2010/main" val="22222585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C337FC-3A59-4C31-AA89-A197A374FC35}"/>
              </a:ext>
            </a:extLst>
          </p:cNvPr>
          <p:cNvPicPr>
            <a:picLocks noChangeAspect="1"/>
          </p:cNvPicPr>
          <p:nvPr/>
        </p:nvPicPr>
        <p:blipFill>
          <a:blip r:embed="rId2"/>
          <a:stretch>
            <a:fillRect/>
          </a:stretch>
        </p:blipFill>
        <p:spPr>
          <a:xfrm>
            <a:off x="550605" y="570271"/>
            <a:ext cx="11238271" cy="5535561"/>
          </a:xfrm>
          <a:prstGeom prst="rect">
            <a:avLst/>
          </a:prstGeom>
        </p:spPr>
      </p:pic>
    </p:spTree>
    <p:extLst>
      <p:ext uri="{BB962C8B-B14F-4D97-AF65-F5344CB8AC3E}">
        <p14:creationId xmlns:p14="http://schemas.microsoft.com/office/powerpoint/2010/main" val="42222037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5A4E23-365B-4363-B1D1-609568AF32C8}"/>
              </a:ext>
            </a:extLst>
          </p:cNvPr>
          <p:cNvPicPr>
            <a:picLocks noChangeAspect="1"/>
          </p:cNvPicPr>
          <p:nvPr/>
        </p:nvPicPr>
        <p:blipFill>
          <a:blip r:embed="rId2"/>
          <a:stretch>
            <a:fillRect/>
          </a:stretch>
        </p:blipFill>
        <p:spPr>
          <a:xfrm>
            <a:off x="167149" y="265471"/>
            <a:ext cx="5997678" cy="5751871"/>
          </a:xfrm>
          <a:prstGeom prst="rect">
            <a:avLst/>
          </a:prstGeom>
        </p:spPr>
      </p:pic>
      <p:pic>
        <p:nvPicPr>
          <p:cNvPr id="3" name="Picture 2">
            <a:extLst>
              <a:ext uri="{FF2B5EF4-FFF2-40B4-BE49-F238E27FC236}">
                <a16:creationId xmlns:a16="http://schemas.microsoft.com/office/drawing/2014/main" id="{0355A02B-408B-478B-A630-3C1EC4534BA0}"/>
              </a:ext>
            </a:extLst>
          </p:cNvPr>
          <p:cNvPicPr>
            <a:picLocks noChangeAspect="1"/>
          </p:cNvPicPr>
          <p:nvPr/>
        </p:nvPicPr>
        <p:blipFill>
          <a:blip r:embed="rId3"/>
          <a:stretch>
            <a:fillRect/>
          </a:stretch>
        </p:blipFill>
        <p:spPr>
          <a:xfrm>
            <a:off x="6558117" y="491614"/>
            <a:ext cx="4975122" cy="6096000"/>
          </a:xfrm>
          <a:prstGeom prst="rect">
            <a:avLst/>
          </a:prstGeom>
        </p:spPr>
      </p:pic>
    </p:spTree>
    <p:extLst>
      <p:ext uri="{BB962C8B-B14F-4D97-AF65-F5344CB8AC3E}">
        <p14:creationId xmlns:p14="http://schemas.microsoft.com/office/powerpoint/2010/main" val="23478644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75 Best Thank-You Messages and Words of Appreciation">
            <a:extLst>
              <a:ext uri="{FF2B5EF4-FFF2-40B4-BE49-F238E27FC236}">
                <a16:creationId xmlns:a16="http://schemas.microsoft.com/office/drawing/2014/main" id="{64E0FEF5-7B46-40A4-BDE5-5B5736132B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41879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p:cTn id="7" dur="1000" fill="hold"/>
                                        <p:tgtEl>
                                          <p:spTgt spid="5122"/>
                                        </p:tgtEl>
                                        <p:attrNameLst>
                                          <p:attrName>ppt_w</p:attrName>
                                        </p:attrNameLst>
                                      </p:cBhvr>
                                      <p:tavLst>
                                        <p:tav tm="0">
                                          <p:val>
                                            <p:fltVal val="0"/>
                                          </p:val>
                                        </p:tav>
                                        <p:tav tm="100000">
                                          <p:val>
                                            <p:strVal val="#ppt_w"/>
                                          </p:val>
                                        </p:tav>
                                      </p:tavLst>
                                    </p:anim>
                                    <p:anim calcmode="lin" valueType="num">
                                      <p:cBhvr>
                                        <p:cTn id="8" dur="1000" fill="hold"/>
                                        <p:tgtEl>
                                          <p:spTgt spid="5122"/>
                                        </p:tgtEl>
                                        <p:attrNameLst>
                                          <p:attrName>ppt_h</p:attrName>
                                        </p:attrNameLst>
                                      </p:cBhvr>
                                      <p:tavLst>
                                        <p:tav tm="0">
                                          <p:val>
                                            <p:fltVal val="0"/>
                                          </p:val>
                                        </p:tav>
                                        <p:tav tm="100000">
                                          <p:val>
                                            <p:strVal val="#ppt_h"/>
                                          </p:val>
                                        </p:tav>
                                      </p:tavLst>
                                    </p:anim>
                                    <p:anim calcmode="lin" valueType="num">
                                      <p:cBhvr>
                                        <p:cTn id="9" dur="1000" fill="hold"/>
                                        <p:tgtEl>
                                          <p:spTgt spid="5122"/>
                                        </p:tgtEl>
                                        <p:attrNameLst>
                                          <p:attrName>style.rotation</p:attrName>
                                        </p:attrNameLst>
                                      </p:cBhvr>
                                      <p:tavLst>
                                        <p:tav tm="0">
                                          <p:val>
                                            <p:fltVal val="90"/>
                                          </p:val>
                                        </p:tav>
                                        <p:tav tm="100000">
                                          <p:val>
                                            <p:fltVal val="0"/>
                                          </p:val>
                                        </p:tav>
                                      </p:tavLst>
                                    </p:anim>
                                    <p:animEffect transition="in" filter="fade">
                                      <p:cBhvr>
                                        <p:cTn id="10" dur="10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A49A5A4-1FF6-4871-97EA-D16FCB529F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
        <p:nvSpPr>
          <p:cNvPr id="2" name="Title 1">
            <a:extLst>
              <a:ext uri="{FF2B5EF4-FFF2-40B4-BE49-F238E27FC236}">
                <a16:creationId xmlns:a16="http://schemas.microsoft.com/office/drawing/2014/main" id="{10ABAD09-3FC7-40C7-9451-8CD3FE1FE14B}"/>
              </a:ext>
            </a:extLst>
          </p:cNvPr>
          <p:cNvSpPr>
            <a:spLocks noGrp="1"/>
          </p:cNvSpPr>
          <p:nvPr>
            <p:ph type="title"/>
          </p:nvPr>
        </p:nvSpPr>
        <p:spPr/>
        <p:txBody>
          <a:bodyPr>
            <a:normAutofit/>
          </a:bodyPr>
          <a:lstStyle/>
          <a:p>
            <a:pPr algn="ctr"/>
            <a:r>
              <a:rPr lang="en-IN" sz="8000" dirty="0">
                <a:solidFill>
                  <a:schemeClr val="bg1"/>
                </a:solidFill>
                <a:latin typeface="Britannic Bold" panose="020B0903060703020204" pitchFamily="34" charset="0"/>
              </a:rPr>
              <a:t>Key features</a:t>
            </a:r>
          </a:p>
        </p:txBody>
      </p:sp>
      <p:sp>
        <p:nvSpPr>
          <p:cNvPr id="6" name="Rectangle 5">
            <a:extLst>
              <a:ext uri="{FF2B5EF4-FFF2-40B4-BE49-F238E27FC236}">
                <a16:creationId xmlns:a16="http://schemas.microsoft.com/office/drawing/2014/main" id="{1E309FEA-6A71-487C-BFBA-0D649A07CB1A}"/>
              </a:ext>
            </a:extLst>
          </p:cNvPr>
          <p:cNvSpPr/>
          <p:nvPr/>
        </p:nvSpPr>
        <p:spPr>
          <a:xfrm>
            <a:off x="523783" y="1828800"/>
            <a:ext cx="10515600" cy="45542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3200" dirty="0">
                <a:solidFill>
                  <a:srgbClr val="FFC000"/>
                </a:solidFill>
                <a:latin typeface="Palatino Linotype" panose="02040502050505030304" pitchFamily="18" charset="0"/>
              </a:rPr>
              <a:t>It is free to use.</a:t>
            </a:r>
          </a:p>
          <a:p>
            <a:pPr marL="285750" indent="-285750">
              <a:buFont typeface="Arial" panose="020B0604020202020204" pitchFamily="34" charset="0"/>
              <a:buChar char="•"/>
            </a:pPr>
            <a:r>
              <a:rPr lang="en-IN" sz="3200" dirty="0">
                <a:solidFill>
                  <a:srgbClr val="FFC000"/>
                </a:solidFill>
                <a:latin typeface="Palatino Linotype" panose="02040502050505030304" pitchFamily="18" charset="0"/>
              </a:rPr>
              <a:t>It is accessible through phone.</a:t>
            </a:r>
          </a:p>
          <a:p>
            <a:pPr marL="285750" indent="-285750">
              <a:buFont typeface="Arial" panose="020B0604020202020204" pitchFamily="34" charset="0"/>
              <a:buChar char="•"/>
            </a:pPr>
            <a:r>
              <a:rPr lang="en-IN" sz="3200" dirty="0">
                <a:solidFill>
                  <a:srgbClr val="FFC000"/>
                </a:solidFill>
                <a:latin typeface="Palatino Linotype" panose="02040502050505030304" pitchFamily="18" charset="0"/>
              </a:rPr>
              <a:t>Easy to use.</a:t>
            </a:r>
          </a:p>
          <a:p>
            <a:pPr marL="285750" indent="-285750">
              <a:buFont typeface="Arial" panose="020B0604020202020204" pitchFamily="34" charset="0"/>
              <a:buChar char="•"/>
            </a:pPr>
            <a:r>
              <a:rPr lang="en-IN" sz="3200" dirty="0">
                <a:solidFill>
                  <a:srgbClr val="FFC000"/>
                </a:solidFill>
                <a:latin typeface="Palatino Linotype" panose="02040502050505030304" pitchFamily="18" charset="0"/>
              </a:rPr>
              <a:t>Portable.</a:t>
            </a:r>
          </a:p>
          <a:p>
            <a:pPr marL="285750" indent="-285750">
              <a:buFont typeface="Arial" panose="020B0604020202020204" pitchFamily="34" charset="0"/>
              <a:buChar char="•"/>
            </a:pPr>
            <a:r>
              <a:rPr lang="en-IN" sz="3200" dirty="0">
                <a:solidFill>
                  <a:srgbClr val="FFC000"/>
                </a:solidFill>
                <a:latin typeface="Palatino Linotype" panose="02040502050505030304" pitchFamily="18" charset="0"/>
              </a:rPr>
              <a:t>Saves Time</a:t>
            </a:r>
          </a:p>
          <a:p>
            <a:pPr marL="285750" indent="-285750">
              <a:buFont typeface="Arial" panose="020B0604020202020204" pitchFamily="34" charset="0"/>
              <a:buChar char="•"/>
            </a:pPr>
            <a:r>
              <a:rPr lang="en-IN" sz="3200" dirty="0">
                <a:solidFill>
                  <a:srgbClr val="FFC000"/>
                </a:solidFill>
                <a:latin typeface="Palatino Linotype" panose="02040502050505030304" pitchFamily="18" charset="0"/>
              </a:rPr>
              <a:t>Can easily edit and delete notes.</a:t>
            </a:r>
          </a:p>
          <a:p>
            <a:pPr marL="285750" indent="-285750">
              <a:buFont typeface="Arial" panose="020B0604020202020204" pitchFamily="34" charset="0"/>
              <a:buChar char="•"/>
            </a:pPr>
            <a:r>
              <a:rPr lang="en-IN" sz="3200" dirty="0">
                <a:solidFill>
                  <a:srgbClr val="FFC000"/>
                </a:solidFill>
                <a:latin typeface="Palatino Linotype" panose="02040502050505030304" pitchFamily="18" charset="0"/>
              </a:rPr>
              <a:t>Can easily update you credentials</a:t>
            </a:r>
          </a:p>
        </p:txBody>
      </p:sp>
    </p:spTree>
    <p:extLst>
      <p:ext uri="{BB962C8B-B14F-4D97-AF65-F5344CB8AC3E}">
        <p14:creationId xmlns:p14="http://schemas.microsoft.com/office/powerpoint/2010/main" val="4251382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additive="base">
                                        <p:cTn id="14"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6">
                                            <p:txEl>
                                              <p:pRg st="1" end="1"/>
                                            </p:txEl>
                                          </p:spTgt>
                                        </p:tgtEl>
                                        <p:attrNameLst>
                                          <p:attrName>style.visibility</p:attrName>
                                        </p:attrNameLst>
                                      </p:cBhvr>
                                      <p:to>
                                        <p:strVal val="visible"/>
                                      </p:to>
                                    </p:set>
                                    <p:animEffect transition="in" filter="fade">
                                      <p:cBhvr>
                                        <p:cTn id="20" dur="1000"/>
                                        <p:tgtEl>
                                          <p:spTgt spid="6">
                                            <p:txEl>
                                              <p:pRg st="1" end="1"/>
                                            </p:txEl>
                                          </p:spTgt>
                                        </p:tgtEl>
                                      </p:cBhvr>
                                    </p:animEffect>
                                    <p:anim calcmode="lin" valueType="num">
                                      <p:cBhvr>
                                        <p:cTn id="21"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animEffect transition="in" filter="fade">
                                      <p:cBhvr>
                                        <p:cTn id="27" dur="1000"/>
                                        <p:tgtEl>
                                          <p:spTgt spid="6">
                                            <p:txEl>
                                              <p:pRg st="2" end="2"/>
                                            </p:txEl>
                                          </p:spTgt>
                                        </p:tgtEl>
                                      </p:cBhvr>
                                    </p:animEffect>
                                    <p:anim calcmode="lin" valueType="num">
                                      <p:cBhvr>
                                        <p:cTn id="28"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6">
                                            <p:txEl>
                                              <p:pRg st="3" end="3"/>
                                            </p:txEl>
                                          </p:spTgt>
                                        </p:tgtEl>
                                        <p:attrNameLst>
                                          <p:attrName>style.visibility</p:attrName>
                                        </p:attrNameLst>
                                      </p:cBhvr>
                                      <p:to>
                                        <p:strVal val="visible"/>
                                      </p:to>
                                    </p:set>
                                    <p:animEffect transition="in" filter="fade">
                                      <p:cBhvr>
                                        <p:cTn id="34" dur="1000"/>
                                        <p:tgtEl>
                                          <p:spTgt spid="6">
                                            <p:txEl>
                                              <p:pRg st="3" end="3"/>
                                            </p:txEl>
                                          </p:spTgt>
                                        </p:tgtEl>
                                      </p:cBhvr>
                                    </p:animEffect>
                                    <p:anim calcmode="lin" valueType="num">
                                      <p:cBhvr>
                                        <p:cTn id="35"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6">
                                            <p:txEl>
                                              <p:pRg st="4" end="4"/>
                                            </p:txEl>
                                          </p:spTgt>
                                        </p:tgtEl>
                                        <p:attrNameLst>
                                          <p:attrName>style.visibility</p:attrName>
                                        </p:attrNameLst>
                                      </p:cBhvr>
                                      <p:to>
                                        <p:strVal val="visible"/>
                                      </p:to>
                                    </p:set>
                                    <p:animEffect transition="in" filter="fade">
                                      <p:cBhvr>
                                        <p:cTn id="41" dur="1000"/>
                                        <p:tgtEl>
                                          <p:spTgt spid="6">
                                            <p:txEl>
                                              <p:pRg st="4" end="4"/>
                                            </p:txEl>
                                          </p:spTgt>
                                        </p:tgtEl>
                                      </p:cBhvr>
                                    </p:animEffect>
                                    <p:anim calcmode="lin" valueType="num">
                                      <p:cBhvr>
                                        <p:cTn id="42"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43"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6">
                                            <p:txEl>
                                              <p:pRg st="5" end="5"/>
                                            </p:txEl>
                                          </p:spTgt>
                                        </p:tgtEl>
                                        <p:attrNameLst>
                                          <p:attrName>style.visibility</p:attrName>
                                        </p:attrNameLst>
                                      </p:cBhvr>
                                      <p:to>
                                        <p:strVal val="visible"/>
                                      </p:to>
                                    </p:set>
                                    <p:animEffect transition="in" filter="fade">
                                      <p:cBhvr>
                                        <p:cTn id="48" dur="1000"/>
                                        <p:tgtEl>
                                          <p:spTgt spid="6">
                                            <p:txEl>
                                              <p:pRg st="5" end="5"/>
                                            </p:txEl>
                                          </p:spTgt>
                                        </p:tgtEl>
                                      </p:cBhvr>
                                    </p:animEffect>
                                    <p:anim calcmode="lin" valueType="num">
                                      <p:cBhvr>
                                        <p:cTn id="49"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50"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6">
                                            <p:txEl>
                                              <p:pRg st="6" end="6"/>
                                            </p:txEl>
                                          </p:spTgt>
                                        </p:tgtEl>
                                        <p:attrNameLst>
                                          <p:attrName>style.visibility</p:attrName>
                                        </p:attrNameLst>
                                      </p:cBhvr>
                                      <p:to>
                                        <p:strVal val="visible"/>
                                      </p:to>
                                    </p:set>
                                    <p:animEffect transition="in" filter="fade">
                                      <p:cBhvr>
                                        <p:cTn id="55" dur="1000"/>
                                        <p:tgtEl>
                                          <p:spTgt spid="6">
                                            <p:txEl>
                                              <p:pRg st="6" end="6"/>
                                            </p:txEl>
                                          </p:spTgt>
                                        </p:tgtEl>
                                      </p:cBhvr>
                                    </p:animEffect>
                                    <p:anim calcmode="lin" valueType="num">
                                      <p:cBhvr>
                                        <p:cTn id="56"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57"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7137D48-A66A-4CBB-B6CB-8254B1FD8B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2144"/>
            <a:ext cx="12192000" cy="6920144"/>
          </a:xfrm>
        </p:spPr>
      </p:pic>
      <p:sp>
        <p:nvSpPr>
          <p:cNvPr id="2" name="Title 1">
            <a:extLst>
              <a:ext uri="{FF2B5EF4-FFF2-40B4-BE49-F238E27FC236}">
                <a16:creationId xmlns:a16="http://schemas.microsoft.com/office/drawing/2014/main" id="{5E3E5362-F3E4-48C2-9874-2592B386551B}"/>
              </a:ext>
            </a:extLst>
          </p:cNvPr>
          <p:cNvSpPr>
            <a:spLocks noGrp="1"/>
          </p:cNvSpPr>
          <p:nvPr>
            <p:ph type="title"/>
          </p:nvPr>
        </p:nvSpPr>
        <p:spPr/>
        <p:txBody>
          <a:bodyPr>
            <a:normAutofit/>
          </a:bodyPr>
          <a:lstStyle/>
          <a:p>
            <a:pPr algn="ctr"/>
            <a:r>
              <a:rPr lang="en-IN" sz="7200" dirty="0">
                <a:solidFill>
                  <a:schemeClr val="bg1"/>
                </a:solidFill>
                <a:latin typeface="Berlin Sans FB Demi" panose="020E0802020502020306" pitchFamily="34" charset="0"/>
              </a:rPr>
              <a:t>Why I chose this Project?</a:t>
            </a:r>
          </a:p>
        </p:txBody>
      </p:sp>
      <p:sp>
        <p:nvSpPr>
          <p:cNvPr id="3" name="Rectangle 2">
            <a:extLst>
              <a:ext uri="{FF2B5EF4-FFF2-40B4-BE49-F238E27FC236}">
                <a16:creationId xmlns:a16="http://schemas.microsoft.com/office/drawing/2014/main" id="{588C70BA-1F0D-4A11-ABC7-EB3ACBC0826B}"/>
              </a:ext>
            </a:extLst>
          </p:cNvPr>
          <p:cNvSpPr/>
          <p:nvPr/>
        </p:nvSpPr>
        <p:spPr>
          <a:xfrm>
            <a:off x="1828800" y="1908699"/>
            <a:ext cx="8620217" cy="416362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A15F7C69-672B-476A-A167-32A4749A2A14}"/>
              </a:ext>
            </a:extLst>
          </p:cNvPr>
          <p:cNvSpPr/>
          <p:nvPr/>
        </p:nvSpPr>
        <p:spPr>
          <a:xfrm>
            <a:off x="1828800" y="1908699"/>
            <a:ext cx="8620217" cy="41636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solidFill>
                  <a:schemeClr val="tx1"/>
                </a:solidFill>
                <a:latin typeface="Berlin Sans FB" panose="020E0602020502020306" pitchFamily="34" charset="0"/>
              </a:rPr>
              <a:t>I have chosen this project because I can know sometime writing notes can be tiresome especially I you have a busy schedule. Also I can access this app through my phone so this notes will be with me all the time and I can create read notes wherever and whenever I get time.</a:t>
            </a:r>
          </a:p>
        </p:txBody>
      </p:sp>
    </p:spTree>
    <p:extLst>
      <p:ext uri="{BB962C8B-B14F-4D97-AF65-F5344CB8AC3E}">
        <p14:creationId xmlns:p14="http://schemas.microsoft.com/office/powerpoint/2010/main" val="385069773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A754229-6810-4EBE-B897-A6F5317011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2" name="Title 1">
            <a:extLst>
              <a:ext uri="{FF2B5EF4-FFF2-40B4-BE49-F238E27FC236}">
                <a16:creationId xmlns:a16="http://schemas.microsoft.com/office/drawing/2014/main" id="{E50AD9D4-4825-4EA6-9F42-A81ADA2AF282}"/>
              </a:ext>
            </a:extLst>
          </p:cNvPr>
          <p:cNvSpPr>
            <a:spLocks noGrp="1"/>
          </p:cNvSpPr>
          <p:nvPr>
            <p:ph type="title"/>
          </p:nvPr>
        </p:nvSpPr>
        <p:spPr>
          <a:xfrm>
            <a:off x="838200" y="365125"/>
            <a:ext cx="10515600" cy="624749"/>
          </a:xfrm>
          <a:solidFill>
            <a:schemeClr val="accent5">
              <a:lumMod val="75000"/>
            </a:schemeClr>
          </a:solidFill>
        </p:spPr>
        <p:txBody>
          <a:bodyPr>
            <a:normAutofit fontScale="90000"/>
          </a:bodyPr>
          <a:lstStyle/>
          <a:p>
            <a:pPr algn="ctr"/>
            <a:r>
              <a:rPr lang="en-IN" sz="6600" dirty="0">
                <a:solidFill>
                  <a:srgbClr val="FFFF00"/>
                </a:solidFill>
                <a:latin typeface="Algerian" panose="04020705040A02060702" pitchFamily="82" charset="0"/>
              </a:rPr>
              <a:t>Technology used</a:t>
            </a:r>
          </a:p>
        </p:txBody>
      </p:sp>
      <p:pic>
        <p:nvPicPr>
          <p:cNvPr id="13" name="Picture 12">
            <a:extLst>
              <a:ext uri="{FF2B5EF4-FFF2-40B4-BE49-F238E27FC236}">
                <a16:creationId xmlns:a16="http://schemas.microsoft.com/office/drawing/2014/main" id="{7424CE15-3948-4DF2-8C46-5FC87D1FC0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2350" y="3986959"/>
            <a:ext cx="4465740" cy="2505916"/>
          </a:xfrm>
          <a:prstGeom prst="rect">
            <a:avLst/>
          </a:prstGeom>
        </p:spPr>
      </p:pic>
      <p:pic>
        <p:nvPicPr>
          <p:cNvPr id="19" name="Picture 18">
            <a:extLst>
              <a:ext uri="{FF2B5EF4-FFF2-40B4-BE49-F238E27FC236}">
                <a16:creationId xmlns:a16="http://schemas.microsoft.com/office/drawing/2014/main" id="{56F1C727-850E-473B-9D39-2FDCB14B54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4158" y="1633491"/>
            <a:ext cx="3752178" cy="1795509"/>
          </a:xfrm>
          <a:prstGeom prst="rect">
            <a:avLst/>
          </a:prstGeom>
        </p:spPr>
      </p:pic>
      <p:pic>
        <p:nvPicPr>
          <p:cNvPr id="21" name="Picture 20">
            <a:extLst>
              <a:ext uri="{FF2B5EF4-FFF2-40B4-BE49-F238E27FC236}">
                <a16:creationId xmlns:a16="http://schemas.microsoft.com/office/drawing/2014/main" id="{47C73DB2-A674-4387-988E-3761E52F1C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304" y="1414444"/>
            <a:ext cx="3000867" cy="2074002"/>
          </a:xfrm>
          <a:prstGeom prst="rect">
            <a:avLst/>
          </a:prstGeom>
        </p:spPr>
      </p:pic>
      <p:pic>
        <p:nvPicPr>
          <p:cNvPr id="23" name="Picture 22">
            <a:extLst>
              <a:ext uri="{FF2B5EF4-FFF2-40B4-BE49-F238E27FC236}">
                <a16:creationId xmlns:a16="http://schemas.microsoft.com/office/drawing/2014/main" id="{C8BC5501-EAD4-4A14-874F-55F7E8BDE0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0870" y="1618082"/>
            <a:ext cx="3263086" cy="1795509"/>
          </a:xfrm>
          <a:prstGeom prst="rect">
            <a:avLst/>
          </a:prstGeom>
        </p:spPr>
      </p:pic>
      <p:pic>
        <p:nvPicPr>
          <p:cNvPr id="27" name="Picture 26">
            <a:extLst>
              <a:ext uri="{FF2B5EF4-FFF2-40B4-BE49-F238E27FC236}">
                <a16:creationId xmlns:a16="http://schemas.microsoft.com/office/drawing/2014/main" id="{E76DD12A-076A-4F4E-B4DF-FDA68A494F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8304" y="3971550"/>
            <a:ext cx="3000866" cy="2438400"/>
          </a:xfrm>
          <a:prstGeom prst="rect">
            <a:avLst/>
          </a:prstGeom>
        </p:spPr>
      </p:pic>
      <p:pic>
        <p:nvPicPr>
          <p:cNvPr id="17" name="Picture 16">
            <a:extLst>
              <a:ext uri="{FF2B5EF4-FFF2-40B4-BE49-F238E27FC236}">
                <a16:creationId xmlns:a16="http://schemas.microsoft.com/office/drawing/2014/main" id="{FAF3176B-EAB9-488A-84EB-32F2D59D8A6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73090" y="3444410"/>
            <a:ext cx="3000866" cy="3691363"/>
          </a:xfrm>
          <a:prstGeom prst="rect">
            <a:avLst/>
          </a:prstGeom>
        </p:spPr>
      </p:pic>
    </p:spTree>
    <p:extLst>
      <p:ext uri="{BB962C8B-B14F-4D97-AF65-F5344CB8AC3E}">
        <p14:creationId xmlns:p14="http://schemas.microsoft.com/office/powerpoint/2010/main" val="393925517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1000"/>
                                        <p:tgtEl>
                                          <p:spTgt spid="23"/>
                                        </p:tgtEl>
                                      </p:cBhvr>
                                    </p:animEffect>
                                    <p:anim calcmode="lin" valueType="num">
                                      <p:cBhvr>
                                        <p:cTn id="22" dur="1000" fill="hold"/>
                                        <p:tgtEl>
                                          <p:spTgt spid="23"/>
                                        </p:tgtEl>
                                        <p:attrNameLst>
                                          <p:attrName>ppt_x</p:attrName>
                                        </p:attrNameLst>
                                      </p:cBhvr>
                                      <p:tavLst>
                                        <p:tav tm="0">
                                          <p:val>
                                            <p:strVal val="#ppt_x"/>
                                          </p:val>
                                        </p:tav>
                                        <p:tav tm="100000">
                                          <p:val>
                                            <p:strVal val="#ppt_x"/>
                                          </p:val>
                                        </p:tav>
                                      </p:tavLst>
                                    </p:anim>
                                    <p:anim calcmode="lin" valueType="num">
                                      <p:cBhvr>
                                        <p:cTn id="2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anim calcmode="lin" valueType="num">
                                      <p:cBhvr>
                                        <p:cTn id="29" dur="1000" fill="hold"/>
                                        <p:tgtEl>
                                          <p:spTgt spid="19"/>
                                        </p:tgtEl>
                                        <p:attrNameLst>
                                          <p:attrName>ppt_x</p:attrName>
                                        </p:attrNameLst>
                                      </p:cBhvr>
                                      <p:tavLst>
                                        <p:tav tm="0">
                                          <p:val>
                                            <p:strVal val="#ppt_x"/>
                                          </p:val>
                                        </p:tav>
                                        <p:tav tm="100000">
                                          <p:val>
                                            <p:strVal val="#ppt_x"/>
                                          </p:val>
                                        </p:tav>
                                      </p:tavLst>
                                    </p:anim>
                                    <p:anim calcmode="lin" valueType="num">
                                      <p:cBhvr>
                                        <p:cTn id="3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1000"/>
                                        <p:tgtEl>
                                          <p:spTgt spid="27"/>
                                        </p:tgtEl>
                                      </p:cBhvr>
                                    </p:animEffect>
                                    <p:anim calcmode="lin" valueType="num">
                                      <p:cBhvr>
                                        <p:cTn id="36" dur="1000" fill="hold"/>
                                        <p:tgtEl>
                                          <p:spTgt spid="27"/>
                                        </p:tgtEl>
                                        <p:attrNameLst>
                                          <p:attrName>ppt_x</p:attrName>
                                        </p:attrNameLst>
                                      </p:cBhvr>
                                      <p:tavLst>
                                        <p:tav tm="0">
                                          <p:val>
                                            <p:strVal val="#ppt_x"/>
                                          </p:val>
                                        </p:tav>
                                        <p:tav tm="100000">
                                          <p:val>
                                            <p:strVal val="#ppt_x"/>
                                          </p:val>
                                        </p:tav>
                                      </p:tavLst>
                                    </p:anim>
                                    <p:anim calcmode="lin" valueType="num">
                                      <p:cBhvr>
                                        <p:cTn id="37"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1000"/>
                                        <p:tgtEl>
                                          <p:spTgt spid="17"/>
                                        </p:tgtEl>
                                      </p:cBhvr>
                                    </p:animEffect>
                                    <p:anim calcmode="lin" valueType="num">
                                      <p:cBhvr>
                                        <p:cTn id="43" dur="1000" fill="hold"/>
                                        <p:tgtEl>
                                          <p:spTgt spid="17"/>
                                        </p:tgtEl>
                                        <p:attrNameLst>
                                          <p:attrName>ppt_x</p:attrName>
                                        </p:attrNameLst>
                                      </p:cBhvr>
                                      <p:tavLst>
                                        <p:tav tm="0">
                                          <p:val>
                                            <p:strVal val="#ppt_x"/>
                                          </p:val>
                                        </p:tav>
                                        <p:tav tm="100000">
                                          <p:val>
                                            <p:strVal val="#ppt_x"/>
                                          </p:val>
                                        </p:tav>
                                      </p:tavLst>
                                    </p:anim>
                                    <p:anim calcmode="lin" valueType="num">
                                      <p:cBhvr>
                                        <p:cTn id="4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47E-64A5-46DE-B17D-471FFAD3D186}"/>
              </a:ext>
            </a:extLst>
          </p:cNvPr>
          <p:cNvSpPr>
            <a:spLocks noGrp="1"/>
          </p:cNvSpPr>
          <p:nvPr>
            <p:ph type="title"/>
          </p:nvPr>
        </p:nvSpPr>
        <p:spPr>
          <a:xfrm>
            <a:off x="838200" y="365125"/>
            <a:ext cx="10515600" cy="5449749"/>
          </a:xfrm>
        </p:spPr>
        <p:txBody>
          <a:bodyPr/>
          <a:lstStyle/>
          <a:p>
            <a:endParaRPr lang="en-IN" dirty="0"/>
          </a:p>
        </p:txBody>
      </p:sp>
      <p:pic>
        <p:nvPicPr>
          <p:cNvPr id="11" name="Picture 10">
            <a:extLst>
              <a:ext uri="{FF2B5EF4-FFF2-40B4-BE49-F238E27FC236}">
                <a16:creationId xmlns:a16="http://schemas.microsoft.com/office/drawing/2014/main" id="{9A818F55-0341-475A-A666-4D028D69B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098" name="Picture 2" descr="Why Did You Choose Your Course? – Answer This Before College">
            <a:extLst>
              <a:ext uri="{FF2B5EF4-FFF2-40B4-BE49-F238E27FC236}">
                <a16:creationId xmlns:a16="http://schemas.microsoft.com/office/drawing/2014/main" id="{5C352099-D0E8-4203-83B8-2B2B8B99B0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2432" y="0"/>
            <a:ext cx="5835033" cy="6773662"/>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70746CF0-5664-403D-BDD3-2805224D1E41}"/>
              </a:ext>
            </a:extLst>
          </p:cNvPr>
          <p:cNvSpPr/>
          <p:nvPr/>
        </p:nvSpPr>
        <p:spPr>
          <a:xfrm>
            <a:off x="366943" y="365125"/>
            <a:ext cx="5542627" cy="6204351"/>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Britannic Bold" panose="020B0903060703020204" pitchFamily="34" charset="0"/>
                <a:ea typeface="Segoe UI Black" panose="020B0A02040204020203" pitchFamily="34" charset="0"/>
              </a:rPr>
              <a:t>Why I choose this technology?</a:t>
            </a:r>
            <a:endParaRPr lang="en-IN" sz="6600" dirty="0">
              <a:latin typeface="Britannic Bold" panose="020B0903060703020204" pitchFamily="34" charset="0"/>
              <a:ea typeface="Segoe UI Black" panose="020B0A02040204020203" pitchFamily="34" charset="0"/>
            </a:endParaRPr>
          </a:p>
        </p:txBody>
      </p:sp>
    </p:spTree>
    <p:extLst>
      <p:ext uri="{BB962C8B-B14F-4D97-AF65-F5344CB8AC3E}">
        <p14:creationId xmlns:p14="http://schemas.microsoft.com/office/powerpoint/2010/main" val="4995985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Effect transition="in" filter="randombar(horizontal)">
                                      <p:cBhvr>
                                        <p:cTn id="12"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a:extLst>
              <a:ext uri="{FF2B5EF4-FFF2-40B4-BE49-F238E27FC236}">
                <a16:creationId xmlns:a16="http://schemas.microsoft.com/office/drawing/2014/main" id="{31A52975-2848-4D47-BACD-7704AC9E4D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
            <a:ext cx="12191999" cy="6858000"/>
          </a:xfrm>
        </p:spPr>
      </p:pic>
      <p:sp>
        <p:nvSpPr>
          <p:cNvPr id="15" name="Rectangle 14">
            <a:extLst>
              <a:ext uri="{FF2B5EF4-FFF2-40B4-BE49-F238E27FC236}">
                <a16:creationId xmlns:a16="http://schemas.microsoft.com/office/drawing/2014/main" id="{85BD1445-205C-436B-88B3-C13771411117}"/>
              </a:ext>
            </a:extLst>
          </p:cNvPr>
          <p:cNvSpPr/>
          <p:nvPr/>
        </p:nvSpPr>
        <p:spPr>
          <a:xfrm>
            <a:off x="-14798" y="2"/>
            <a:ext cx="4128117" cy="685799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2400" b="0" i="0" dirty="0">
              <a:solidFill>
                <a:srgbClr val="273239"/>
              </a:solidFill>
              <a:effectLst/>
              <a:latin typeface="Britannic Bold" panose="020B0903060703020204" pitchFamily="34" charset="0"/>
            </a:endParaRPr>
          </a:p>
          <a:p>
            <a:pPr algn="just"/>
            <a:r>
              <a:rPr lang="en-US" sz="2400" b="0" i="0" dirty="0">
                <a:solidFill>
                  <a:srgbClr val="273239"/>
                </a:solidFill>
                <a:effectLst/>
                <a:latin typeface="Britannic Bold" panose="020B0903060703020204" pitchFamily="34" charset="0"/>
              </a:rPr>
              <a:t>HTML stands for </a:t>
            </a:r>
            <a:r>
              <a:rPr lang="en-US" sz="2400" b="1" i="0" dirty="0">
                <a:solidFill>
                  <a:srgbClr val="273239"/>
                </a:solidFill>
                <a:effectLst/>
                <a:latin typeface="Britannic Bold" panose="020B0903060703020204" pitchFamily="34" charset="0"/>
              </a:rPr>
              <a:t>Hyper Text Markup Language</a:t>
            </a:r>
            <a:r>
              <a:rPr lang="en-US" sz="2400" b="0" i="0" dirty="0">
                <a:solidFill>
                  <a:srgbClr val="273239"/>
                </a:solidFill>
                <a:effectLst/>
                <a:latin typeface="Britannic Bold" panose="020B0903060703020204" pitchFamily="34" charset="0"/>
              </a:rPr>
              <a:t>. It is used to design the web pages. With the help of HTML, you can create a complete website structure. HTML is the combination of Hypertext and Markup language. Hypertext defines the link between the web pages and markup language defines the text document within the tag that define the structure of web pages.</a:t>
            </a:r>
            <a:endParaRPr lang="en-IN" sz="2400" dirty="0">
              <a:latin typeface="Britannic Bold" panose="020B0903060703020204" pitchFamily="34" charset="0"/>
            </a:endParaRPr>
          </a:p>
        </p:txBody>
      </p:sp>
      <p:sp>
        <p:nvSpPr>
          <p:cNvPr id="16" name="Rectangle 15">
            <a:extLst>
              <a:ext uri="{FF2B5EF4-FFF2-40B4-BE49-F238E27FC236}">
                <a16:creationId xmlns:a16="http://schemas.microsoft.com/office/drawing/2014/main" id="{1B9944D2-8A72-4DF2-851C-DCD964B8511F}"/>
              </a:ext>
            </a:extLst>
          </p:cNvPr>
          <p:cNvSpPr/>
          <p:nvPr/>
        </p:nvSpPr>
        <p:spPr>
          <a:xfrm>
            <a:off x="8078680" y="-1"/>
            <a:ext cx="4113319" cy="685799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2400" b="0" i="0" dirty="0">
              <a:solidFill>
                <a:srgbClr val="273239"/>
              </a:solidFill>
              <a:effectLst/>
              <a:latin typeface="Britannic Bold" panose="020B0903060703020204" pitchFamily="34" charset="0"/>
            </a:endParaRPr>
          </a:p>
          <a:p>
            <a:pPr algn="just"/>
            <a:endParaRPr lang="en-US" sz="2400" dirty="0">
              <a:solidFill>
                <a:srgbClr val="273239"/>
              </a:solidFill>
              <a:latin typeface="Britannic Bold" panose="020B0903060703020204" pitchFamily="34" charset="0"/>
            </a:endParaRPr>
          </a:p>
          <a:p>
            <a:pPr algn="just"/>
            <a:endParaRPr lang="en-US" sz="2400" b="0" i="0" dirty="0">
              <a:solidFill>
                <a:srgbClr val="273239"/>
              </a:solidFill>
              <a:effectLst/>
              <a:latin typeface="Britannic Bold" panose="020B0903060703020204" pitchFamily="34" charset="0"/>
            </a:endParaRPr>
          </a:p>
          <a:p>
            <a:pPr algn="just"/>
            <a:r>
              <a:rPr lang="en-US" sz="2400" b="0" i="0" dirty="0">
                <a:solidFill>
                  <a:srgbClr val="273239"/>
                </a:solidFill>
                <a:effectLst/>
                <a:latin typeface="Britannic Bold" panose="020B0903060703020204" pitchFamily="34" charset="0"/>
              </a:rPr>
              <a:t>&lt;doctype html&gt;</a:t>
            </a:r>
          </a:p>
          <a:p>
            <a:pPr algn="just"/>
            <a:r>
              <a:rPr lang="en-US" sz="2400" dirty="0">
                <a:solidFill>
                  <a:srgbClr val="273239"/>
                </a:solidFill>
                <a:latin typeface="Britannic Bold" panose="020B0903060703020204" pitchFamily="34" charset="0"/>
              </a:rPr>
              <a:t>&lt;html&gt;</a:t>
            </a:r>
          </a:p>
          <a:p>
            <a:pPr algn="just"/>
            <a:r>
              <a:rPr lang="en-US" sz="2400" dirty="0">
                <a:solidFill>
                  <a:srgbClr val="273239"/>
                </a:solidFill>
                <a:latin typeface="Britannic Bold" panose="020B0903060703020204" pitchFamily="34" charset="0"/>
              </a:rPr>
              <a:t>&lt;head&gt; &lt;tittle&gt;…..&lt;/title&gt; &lt;/head&gt;</a:t>
            </a:r>
          </a:p>
          <a:p>
            <a:pPr algn="just"/>
            <a:r>
              <a:rPr lang="en-US" sz="2400" dirty="0">
                <a:solidFill>
                  <a:srgbClr val="273239"/>
                </a:solidFill>
                <a:latin typeface="Britannic Bold" panose="020B0903060703020204" pitchFamily="34" charset="0"/>
              </a:rPr>
              <a:t>&lt;body&gt;</a:t>
            </a:r>
          </a:p>
          <a:p>
            <a:pPr algn="just"/>
            <a:r>
              <a:rPr lang="en-US" sz="2400" dirty="0">
                <a:solidFill>
                  <a:srgbClr val="273239"/>
                </a:solidFill>
                <a:latin typeface="Britannic Bold" panose="020B0903060703020204" pitchFamily="34" charset="0"/>
              </a:rPr>
              <a:t>&lt;header&gt;….. &lt;/header&gt;</a:t>
            </a:r>
          </a:p>
          <a:p>
            <a:pPr algn="just"/>
            <a:r>
              <a:rPr lang="en-US" sz="2400" dirty="0">
                <a:solidFill>
                  <a:srgbClr val="273239"/>
                </a:solidFill>
                <a:latin typeface="Britannic Bold" panose="020B0903060703020204" pitchFamily="34" charset="0"/>
              </a:rPr>
              <a:t>&lt;nav&gt;…….&lt;/nav&gt;</a:t>
            </a:r>
          </a:p>
          <a:p>
            <a:pPr algn="just"/>
            <a:r>
              <a:rPr lang="en-US" sz="2400" dirty="0">
                <a:solidFill>
                  <a:srgbClr val="273239"/>
                </a:solidFill>
                <a:latin typeface="Britannic Bold" panose="020B0903060703020204" pitchFamily="34" charset="0"/>
              </a:rPr>
              <a:t>&lt;div class=“container”&gt; ….</a:t>
            </a:r>
            <a:br>
              <a:rPr lang="en-US" sz="2400" dirty="0">
                <a:solidFill>
                  <a:srgbClr val="273239"/>
                </a:solidFill>
                <a:latin typeface="Britannic Bold" panose="020B0903060703020204" pitchFamily="34" charset="0"/>
              </a:rPr>
            </a:br>
            <a:r>
              <a:rPr lang="en-US" sz="2400" dirty="0">
                <a:solidFill>
                  <a:srgbClr val="273239"/>
                </a:solidFill>
                <a:latin typeface="Britannic Bold" panose="020B0903060703020204" pitchFamily="34" charset="0"/>
              </a:rPr>
              <a:t>&lt;/div&gt;</a:t>
            </a:r>
          </a:p>
          <a:p>
            <a:pPr algn="just"/>
            <a:r>
              <a:rPr lang="en-US" sz="2400" dirty="0">
                <a:solidFill>
                  <a:srgbClr val="273239"/>
                </a:solidFill>
                <a:latin typeface="Britannic Bold" panose="020B0903060703020204" pitchFamily="34" charset="0"/>
              </a:rPr>
              <a:t>&lt;Footer&gt;…. &lt;Footer&gt;</a:t>
            </a:r>
          </a:p>
          <a:p>
            <a:pPr algn="just"/>
            <a:r>
              <a:rPr lang="en-US" sz="2400" dirty="0">
                <a:solidFill>
                  <a:srgbClr val="273239"/>
                </a:solidFill>
                <a:latin typeface="Britannic Bold" panose="020B0903060703020204" pitchFamily="34" charset="0"/>
              </a:rPr>
              <a:t>&lt;/body&gt;</a:t>
            </a:r>
          </a:p>
          <a:p>
            <a:pPr algn="just"/>
            <a:r>
              <a:rPr lang="en-US" sz="2400" dirty="0">
                <a:solidFill>
                  <a:srgbClr val="273239"/>
                </a:solidFill>
                <a:latin typeface="Britannic Bold" panose="020B0903060703020204" pitchFamily="34" charset="0"/>
              </a:rPr>
              <a:t>&lt;/html&gt;</a:t>
            </a:r>
            <a:endParaRPr lang="en-IN" sz="2400" dirty="0">
              <a:latin typeface="Britannic Bold" panose="020B0903060703020204" pitchFamily="34" charset="0"/>
            </a:endParaRPr>
          </a:p>
        </p:txBody>
      </p:sp>
      <p:sp>
        <p:nvSpPr>
          <p:cNvPr id="20" name="Rectangle 19">
            <a:extLst>
              <a:ext uri="{FF2B5EF4-FFF2-40B4-BE49-F238E27FC236}">
                <a16:creationId xmlns:a16="http://schemas.microsoft.com/office/drawing/2014/main" id="{04E585A2-8B45-4D8D-9339-31D3724CDA94}"/>
              </a:ext>
            </a:extLst>
          </p:cNvPr>
          <p:cNvSpPr/>
          <p:nvPr/>
        </p:nvSpPr>
        <p:spPr>
          <a:xfrm>
            <a:off x="8093478" y="0"/>
            <a:ext cx="4113319" cy="1180731"/>
          </a:xfrm>
          <a:prstGeom prst="rect">
            <a:avLst/>
          </a:prstGeom>
          <a:solidFill>
            <a:schemeClr val="accent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800" dirty="0">
                <a:solidFill>
                  <a:schemeClr val="tx1"/>
                </a:solidFill>
                <a:latin typeface="Britannic Bold" panose="020B0903060703020204" pitchFamily="34" charset="0"/>
              </a:rPr>
              <a:t>Basic syntax</a:t>
            </a:r>
            <a:endParaRPr lang="en-IN" sz="4800" dirty="0">
              <a:solidFill>
                <a:schemeClr val="tx1"/>
              </a:solidFill>
              <a:latin typeface="Britannic Bold" panose="020B0903060703020204" pitchFamily="34" charset="0"/>
            </a:endParaRPr>
          </a:p>
        </p:txBody>
      </p:sp>
    </p:spTree>
    <p:extLst>
      <p:ext uri="{BB962C8B-B14F-4D97-AF65-F5344CB8AC3E}">
        <p14:creationId xmlns:p14="http://schemas.microsoft.com/office/powerpoint/2010/main" val="33122864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in)">
                                      <p:cBhvr>
                                        <p:cTn id="7" dur="2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circle(in)">
                                      <p:cBhvr>
                                        <p:cTn id="26"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2E3DB-49CB-474B-99C7-530E44DDDBCF}"/>
              </a:ext>
            </a:extLst>
          </p:cNvPr>
          <p:cNvSpPr>
            <a:spLocks noGrp="1"/>
          </p:cNvSpPr>
          <p:nvPr>
            <p:ph type="title"/>
          </p:nvPr>
        </p:nvSpPr>
        <p:spPr>
          <a:xfrm>
            <a:off x="1" y="0"/>
            <a:ext cx="5859262" cy="6858000"/>
          </a:xfrm>
        </p:spPr>
        <p:txBody>
          <a:bodyPr/>
          <a:lstStyle/>
          <a:p>
            <a:endParaRPr lang="en-IN" dirty="0"/>
          </a:p>
        </p:txBody>
      </p:sp>
      <p:pic>
        <p:nvPicPr>
          <p:cNvPr id="5" name="Content Placeholder 4">
            <a:extLst>
              <a:ext uri="{FF2B5EF4-FFF2-40B4-BE49-F238E27FC236}">
                <a16:creationId xmlns:a16="http://schemas.microsoft.com/office/drawing/2014/main" id="{6C5C1353-DFCB-44B7-92AD-C645E53F6C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59262" y="0"/>
            <a:ext cx="6332738" cy="6858000"/>
          </a:xfrm>
        </p:spPr>
      </p:pic>
      <p:sp>
        <p:nvSpPr>
          <p:cNvPr id="6" name="Rectangle 5">
            <a:extLst>
              <a:ext uri="{FF2B5EF4-FFF2-40B4-BE49-F238E27FC236}">
                <a16:creationId xmlns:a16="http://schemas.microsoft.com/office/drawing/2014/main" id="{1973583C-1456-4C8C-8778-1DCB629E51A8}"/>
              </a:ext>
            </a:extLst>
          </p:cNvPr>
          <p:cNvSpPr/>
          <p:nvPr/>
        </p:nvSpPr>
        <p:spPr>
          <a:xfrm>
            <a:off x="0" y="0"/>
            <a:ext cx="5859262" cy="68580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buFont typeface="Arial" panose="020B0604020202020204" pitchFamily="34" charset="0"/>
              <a:buChar char="•"/>
            </a:pPr>
            <a:endParaRPr lang="en-US" sz="2400" b="0" i="0" dirty="0">
              <a:solidFill>
                <a:srgbClr val="000000"/>
              </a:solidFill>
              <a:effectLst/>
              <a:latin typeface="Impact" panose="020B0806030902050204" pitchFamily="34" charset="0"/>
            </a:endParaRPr>
          </a:p>
          <a:p>
            <a:pPr algn="just">
              <a:buFont typeface="Arial" panose="020B0604020202020204" pitchFamily="34" charset="0"/>
              <a:buChar char="•"/>
            </a:pPr>
            <a:endParaRPr lang="en-US" sz="2400" dirty="0">
              <a:solidFill>
                <a:srgbClr val="000000"/>
              </a:solidFill>
              <a:latin typeface="Impact" panose="020B0806030902050204" pitchFamily="34" charset="0"/>
            </a:endParaRPr>
          </a:p>
          <a:p>
            <a:pPr algn="just">
              <a:buFont typeface="Arial" panose="020B0604020202020204" pitchFamily="34" charset="0"/>
              <a:buChar char="•"/>
            </a:pPr>
            <a:endParaRPr lang="en-US" sz="2400" b="0" i="0" dirty="0">
              <a:solidFill>
                <a:srgbClr val="000000"/>
              </a:solidFill>
              <a:effectLst/>
              <a:latin typeface="Impact" panose="020B0806030902050204" pitchFamily="34" charset="0"/>
            </a:endParaRPr>
          </a:p>
          <a:p>
            <a:pPr algn="just">
              <a:buFont typeface="Arial" panose="020B0604020202020204" pitchFamily="34" charset="0"/>
              <a:buChar char="•"/>
            </a:pPr>
            <a:endParaRPr lang="en-US" sz="2400" b="0" i="0" dirty="0">
              <a:solidFill>
                <a:srgbClr val="000000"/>
              </a:solidFill>
              <a:effectLst/>
              <a:latin typeface="Impact" panose="020B0806030902050204" pitchFamily="34" charset="0"/>
            </a:endParaRPr>
          </a:p>
          <a:p>
            <a:pPr algn="just">
              <a:buFont typeface="Arial" panose="020B0604020202020204" pitchFamily="34" charset="0"/>
              <a:buChar char="•"/>
            </a:pPr>
            <a:endParaRPr lang="en-US" sz="2400" dirty="0">
              <a:solidFill>
                <a:srgbClr val="000000"/>
              </a:solidFill>
              <a:latin typeface="Impact" panose="020B0806030902050204" pitchFamily="34" charset="0"/>
            </a:endParaRPr>
          </a:p>
          <a:p>
            <a:pPr algn="just">
              <a:buFont typeface="Arial" panose="020B0604020202020204" pitchFamily="34" charset="0"/>
              <a:buChar char="•"/>
            </a:pPr>
            <a:endParaRPr lang="en-US" sz="2400" b="0" i="0" dirty="0">
              <a:solidFill>
                <a:srgbClr val="000000"/>
              </a:solidFill>
              <a:effectLst/>
              <a:latin typeface="Impact" panose="020B0806030902050204" pitchFamily="34" charset="0"/>
            </a:endParaRPr>
          </a:p>
          <a:p>
            <a:pPr algn="just">
              <a:buFont typeface="Arial" panose="020B0604020202020204" pitchFamily="34" charset="0"/>
              <a:buChar char="•"/>
            </a:pPr>
            <a:endParaRPr lang="en-US" sz="2400" dirty="0">
              <a:solidFill>
                <a:srgbClr val="000000"/>
              </a:solidFill>
              <a:latin typeface="Impact" panose="020B0806030902050204" pitchFamily="34" charset="0"/>
            </a:endParaRPr>
          </a:p>
          <a:p>
            <a:pPr algn="just">
              <a:buFont typeface="Arial" panose="020B0604020202020204" pitchFamily="34" charset="0"/>
              <a:buChar char="•"/>
            </a:pPr>
            <a:r>
              <a:rPr lang="en-US" sz="2400" b="0" i="0" dirty="0">
                <a:solidFill>
                  <a:srgbClr val="000000"/>
                </a:solidFill>
                <a:effectLst/>
                <a:latin typeface="Impact" panose="020B0806030902050204" pitchFamily="34" charset="0"/>
              </a:rPr>
              <a:t>CSS stands for Cascading Style Sheet.</a:t>
            </a:r>
          </a:p>
          <a:p>
            <a:pPr algn="just">
              <a:buFont typeface="Arial" panose="020B0604020202020204" pitchFamily="34" charset="0"/>
              <a:buChar char="•"/>
            </a:pPr>
            <a:r>
              <a:rPr lang="en-US" sz="2400" b="0" i="0" dirty="0">
                <a:solidFill>
                  <a:srgbClr val="000000"/>
                </a:solidFill>
                <a:effectLst/>
                <a:latin typeface="Impact" panose="020B0806030902050204" pitchFamily="34" charset="0"/>
              </a:rPr>
              <a:t>CSS is used to design HTML tags.</a:t>
            </a:r>
          </a:p>
          <a:p>
            <a:pPr algn="just">
              <a:buFont typeface="Arial" panose="020B0604020202020204" pitchFamily="34" charset="0"/>
              <a:buChar char="•"/>
            </a:pPr>
            <a:r>
              <a:rPr lang="en-US" sz="2400" b="0" i="0" dirty="0">
                <a:solidFill>
                  <a:srgbClr val="000000"/>
                </a:solidFill>
                <a:effectLst/>
                <a:latin typeface="Impact" panose="020B0806030902050204" pitchFamily="34" charset="0"/>
              </a:rPr>
              <a:t>CSS is a widely used language on the web.</a:t>
            </a:r>
          </a:p>
          <a:p>
            <a:pPr algn="just">
              <a:buFont typeface="Arial" panose="020B0604020202020204" pitchFamily="34" charset="0"/>
              <a:buChar char="•"/>
            </a:pPr>
            <a:r>
              <a:rPr lang="en-US" sz="2400" b="0" i="0" dirty="0">
                <a:solidFill>
                  <a:srgbClr val="000000"/>
                </a:solidFill>
                <a:effectLst/>
                <a:latin typeface="Impact" panose="020B0806030902050204" pitchFamily="34" charset="0"/>
              </a:rPr>
              <a:t>HTML, CSS and JavaScript are used for web designing. It helps the web designers to apply style on HTML tags.</a:t>
            </a:r>
          </a:p>
          <a:p>
            <a:pPr algn="just"/>
            <a:r>
              <a:rPr lang="en-US" sz="2400" dirty="0">
                <a:solidFill>
                  <a:srgbClr val="000000"/>
                </a:solidFill>
                <a:latin typeface="Impact" panose="020B0806030902050204" pitchFamily="34" charset="0"/>
              </a:rPr>
              <a:t> </a:t>
            </a:r>
          </a:p>
          <a:p>
            <a:pPr algn="just"/>
            <a:r>
              <a:rPr lang="en-US" sz="2800" b="0" i="0" u="sng" dirty="0">
                <a:solidFill>
                  <a:schemeClr val="accent1">
                    <a:lumMod val="75000"/>
                  </a:schemeClr>
                </a:solidFill>
                <a:effectLst/>
                <a:latin typeface="Algerian" panose="04020705040A02060702" pitchFamily="82" charset="0"/>
              </a:rPr>
              <a:t>Basic syntax</a:t>
            </a:r>
          </a:p>
          <a:p>
            <a:pPr algn="just"/>
            <a:r>
              <a:rPr lang="en-US" sz="2400" dirty="0">
                <a:solidFill>
                  <a:schemeClr val="accent1">
                    <a:lumMod val="75000"/>
                  </a:schemeClr>
                </a:solidFill>
                <a:latin typeface="Impact" panose="020B0806030902050204" pitchFamily="34" charset="0"/>
              </a:rPr>
              <a:t>The CSS can be used internally using </a:t>
            </a:r>
            <a:endParaRPr lang="en-US" sz="2000" dirty="0">
              <a:solidFill>
                <a:srgbClr val="000000"/>
              </a:solidFill>
              <a:latin typeface="Impact" panose="020B0806030902050204" pitchFamily="34" charset="0"/>
            </a:endParaRPr>
          </a:p>
          <a:p>
            <a:pPr algn="just">
              <a:buFont typeface="Arial" panose="020B0604020202020204" pitchFamily="34" charset="0"/>
              <a:buChar char="•"/>
            </a:pPr>
            <a:r>
              <a:rPr lang="en-US" sz="2400" b="0" i="0" dirty="0">
                <a:solidFill>
                  <a:srgbClr val="000000"/>
                </a:solidFill>
                <a:effectLst/>
                <a:latin typeface="Impact" panose="020B0806030902050204" pitchFamily="34" charset="0"/>
              </a:rPr>
              <a:t>&lt;Style&gt;……&lt;style&gt; </a:t>
            </a:r>
          </a:p>
          <a:p>
            <a:pPr algn="just">
              <a:buFont typeface="Arial" panose="020B0604020202020204" pitchFamily="34" charset="0"/>
              <a:buChar char="•"/>
            </a:pPr>
            <a:endParaRPr lang="en-US" sz="2400" dirty="0">
              <a:solidFill>
                <a:srgbClr val="000000"/>
              </a:solidFill>
              <a:latin typeface="Impact" panose="020B0806030902050204" pitchFamily="34" charset="0"/>
            </a:endParaRPr>
          </a:p>
          <a:p>
            <a:pPr algn="just"/>
            <a:r>
              <a:rPr lang="en-US" sz="2400" b="0" i="0" dirty="0">
                <a:solidFill>
                  <a:srgbClr val="000000"/>
                </a:solidFill>
                <a:effectLst/>
                <a:latin typeface="Impact" panose="020B0806030902050204" pitchFamily="34" charset="0"/>
              </a:rPr>
              <a:t>Or we can create a file and link it to our html file.</a:t>
            </a:r>
          </a:p>
          <a:p>
            <a:pPr algn="just"/>
            <a:r>
              <a:rPr lang="en-US" sz="2400" b="1" i="0" dirty="0">
                <a:solidFill>
                  <a:srgbClr val="00B0F0"/>
                </a:solidFill>
                <a:effectLst/>
                <a:latin typeface="Britannic Bold" panose="020B0903060703020204" pitchFamily="34" charset="0"/>
              </a:rPr>
              <a:t>&lt;head&gt;</a:t>
            </a:r>
            <a:r>
              <a:rPr lang="en-US" sz="2400" b="0" i="0" dirty="0">
                <a:solidFill>
                  <a:srgbClr val="00B0F0"/>
                </a:solidFill>
                <a:effectLst/>
                <a:latin typeface="Britannic Bold" panose="020B0903060703020204" pitchFamily="34" charset="0"/>
              </a:rPr>
              <a:t>  </a:t>
            </a:r>
          </a:p>
          <a:p>
            <a:pPr algn="just"/>
            <a:r>
              <a:rPr lang="en-US" sz="2400" b="1" i="0" dirty="0">
                <a:solidFill>
                  <a:srgbClr val="00B0F0"/>
                </a:solidFill>
                <a:effectLst/>
                <a:latin typeface="Britannic Bold" panose="020B0903060703020204" pitchFamily="34" charset="0"/>
              </a:rPr>
              <a:t>&lt;link</a:t>
            </a:r>
            <a:r>
              <a:rPr lang="en-US" sz="2400" b="0" i="0" dirty="0">
                <a:solidFill>
                  <a:srgbClr val="00B0F0"/>
                </a:solidFill>
                <a:effectLst/>
                <a:latin typeface="Britannic Bold" panose="020B0903060703020204" pitchFamily="34" charset="0"/>
              </a:rPr>
              <a:t> rel="stylesheet" type="text/css" href="mystyle.css"</a:t>
            </a:r>
            <a:r>
              <a:rPr lang="en-US" sz="2400" b="1" i="0" dirty="0">
                <a:solidFill>
                  <a:srgbClr val="00B0F0"/>
                </a:solidFill>
                <a:effectLst/>
                <a:latin typeface="Britannic Bold" panose="020B0903060703020204" pitchFamily="34" charset="0"/>
              </a:rPr>
              <a:t>&gt;</a:t>
            </a:r>
            <a:r>
              <a:rPr lang="en-US" sz="2400" b="0" i="0" dirty="0">
                <a:solidFill>
                  <a:srgbClr val="00B0F0"/>
                </a:solidFill>
                <a:effectLst/>
                <a:latin typeface="Britannic Bold" panose="020B0903060703020204" pitchFamily="34" charset="0"/>
              </a:rPr>
              <a:t>  </a:t>
            </a:r>
          </a:p>
          <a:p>
            <a:pPr algn="just"/>
            <a:r>
              <a:rPr lang="en-US" sz="2400" b="1" i="0" dirty="0">
                <a:solidFill>
                  <a:srgbClr val="00B0F0"/>
                </a:solidFill>
                <a:effectLst/>
                <a:latin typeface="Britannic Bold" panose="020B0903060703020204" pitchFamily="34" charset="0"/>
              </a:rPr>
              <a:t>&lt;/head&gt;</a:t>
            </a:r>
            <a:r>
              <a:rPr lang="en-US" sz="2400" b="0" i="0" dirty="0">
                <a:solidFill>
                  <a:srgbClr val="00B0F0"/>
                </a:solidFill>
                <a:effectLst/>
                <a:latin typeface="Britannic Bold" panose="020B0903060703020204" pitchFamily="34" charset="0"/>
              </a:rPr>
              <a:t>  </a:t>
            </a:r>
          </a:p>
          <a:p>
            <a:pPr algn="just"/>
            <a:endParaRPr lang="en-US" sz="2400" b="0" i="0" dirty="0">
              <a:solidFill>
                <a:srgbClr val="000000"/>
              </a:solidFill>
              <a:effectLst/>
              <a:latin typeface="Impact" panose="020B0806030902050204" pitchFamily="34" charset="0"/>
            </a:endParaRPr>
          </a:p>
          <a:p>
            <a:pPr algn="just"/>
            <a:endParaRPr lang="en-US" sz="2400" b="0" i="0" dirty="0">
              <a:solidFill>
                <a:srgbClr val="000000"/>
              </a:solidFill>
              <a:effectLst/>
              <a:latin typeface="Impact" panose="020B0806030902050204" pitchFamily="34" charset="0"/>
            </a:endParaRPr>
          </a:p>
          <a:p>
            <a:pPr algn="just">
              <a:buFont typeface="Arial" panose="020B0604020202020204" pitchFamily="34" charset="0"/>
              <a:buChar char="•"/>
            </a:pPr>
            <a:endParaRPr lang="en-US" sz="2400" dirty="0">
              <a:solidFill>
                <a:srgbClr val="000000"/>
              </a:solidFill>
              <a:latin typeface="Impact" panose="020B0806030902050204" pitchFamily="34" charset="0"/>
            </a:endParaRPr>
          </a:p>
          <a:p>
            <a:pPr algn="just">
              <a:buFont typeface="Arial" panose="020B0604020202020204" pitchFamily="34" charset="0"/>
              <a:buChar char="•"/>
            </a:pPr>
            <a:endParaRPr lang="en-US" sz="2400" b="0" i="0" dirty="0">
              <a:solidFill>
                <a:srgbClr val="000000"/>
              </a:solidFill>
              <a:effectLst/>
              <a:latin typeface="Impact" panose="020B0806030902050204" pitchFamily="34" charset="0"/>
            </a:endParaRPr>
          </a:p>
          <a:p>
            <a:pPr algn="just">
              <a:buFont typeface="Arial" panose="020B0604020202020204" pitchFamily="34" charset="0"/>
              <a:buChar char="•"/>
            </a:pPr>
            <a:endParaRPr lang="en-US" sz="2400" dirty="0">
              <a:solidFill>
                <a:srgbClr val="000000"/>
              </a:solidFill>
              <a:latin typeface="Impact" panose="020B0806030902050204" pitchFamily="34" charset="0"/>
            </a:endParaRPr>
          </a:p>
          <a:p>
            <a:pPr algn="just">
              <a:buFont typeface="Arial" panose="020B0604020202020204" pitchFamily="34" charset="0"/>
              <a:buChar char="•"/>
            </a:pPr>
            <a:endParaRPr lang="en-US" sz="2400" b="0" i="0" dirty="0">
              <a:solidFill>
                <a:srgbClr val="000000"/>
              </a:solidFill>
              <a:effectLst/>
              <a:latin typeface="Impact" panose="020B0806030902050204" pitchFamily="34" charset="0"/>
            </a:endParaRPr>
          </a:p>
          <a:p>
            <a:pPr algn="just">
              <a:buFont typeface="Arial" panose="020B0604020202020204" pitchFamily="34" charset="0"/>
              <a:buChar char="•"/>
            </a:pPr>
            <a:endParaRPr lang="en-US" sz="2400" dirty="0">
              <a:solidFill>
                <a:srgbClr val="000000"/>
              </a:solidFill>
              <a:latin typeface="Impact" panose="020B0806030902050204" pitchFamily="34" charset="0"/>
            </a:endParaRPr>
          </a:p>
          <a:p>
            <a:pPr algn="just"/>
            <a:endParaRPr lang="en-US" sz="2400" b="0" i="0" dirty="0">
              <a:solidFill>
                <a:srgbClr val="000000"/>
              </a:solidFill>
              <a:effectLst/>
              <a:latin typeface="Impact" panose="020B0806030902050204" pitchFamily="34" charset="0"/>
            </a:endParaRPr>
          </a:p>
        </p:txBody>
      </p:sp>
    </p:spTree>
    <p:extLst>
      <p:ext uri="{BB962C8B-B14F-4D97-AF65-F5344CB8AC3E}">
        <p14:creationId xmlns:p14="http://schemas.microsoft.com/office/powerpoint/2010/main" val="309649690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circle(in)">
                                      <p:cBhvr>
                                        <p:cTn id="15"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1143</TotalTime>
  <Words>674</Words>
  <Application>Microsoft Office PowerPoint</Application>
  <PresentationFormat>Widescreen</PresentationFormat>
  <Paragraphs>91</Paragraphs>
  <Slides>33</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33</vt:i4>
      </vt:variant>
    </vt:vector>
  </HeadingPairs>
  <TitlesOfParts>
    <vt:vector size="48" baseType="lpstr">
      <vt:lpstr>Aharoni</vt:lpstr>
      <vt:lpstr>Algerian</vt:lpstr>
      <vt:lpstr>Arial</vt:lpstr>
      <vt:lpstr>Arial Black</vt:lpstr>
      <vt:lpstr>Bahnschrift SemiBold Condensed</vt:lpstr>
      <vt:lpstr>Berlin Sans FB</vt:lpstr>
      <vt:lpstr>Berlin Sans FB Demi</vt:lpstr>
      <vt:lpstr>Britannic Bold</vt:lpstr>
      <vt:lpstr>Calibri</vt:lpstr>
      <vt:lpstr>Calibri Light</vt:lpstr>
      <vt:lpstr>Consolas</vt:lpstr>
      <vt:lpstr>Impact</vt:lpstr>
      <vt:lpstr>Palatino Linotype</vt:lpstr>
      <vt:lpstr>Segoe UI Black</vt:lpstr>
      <vt:lpstr>Office Theme</vt:lpstr>
      <vt:lpstr>PowerPoint Presentation</vt:lpstr>
      <vt:lpstr>PowerPoint Presentation</vt:lpstr>
      <vt:lpstr>Introduction</vt:lpstr>
      <vt:lpstr>Key features</vt:lpstr>
      <vt:lpstr>Why I chose this Project?</vt:lpstr>
      <vt:lpstr>Technology used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vt:lpstr>
      <vt:lpstr>Main page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harsheet kaur</dc:creator>
  <cp:lastModifiedBy>harsheet kaur</cp:lastModifiedBy>
  <cp:revision>38</cp:revision>
  <dcterms:created xsi:type="dcterms:W3CDTF">2023-08-27T06:39:01Z</dcterms:created>
  <dcterms:modified xsi:type="dcterms:W3CDTF">2023-09-15T04:59:27Z</dcterms:modified>
</cp:coreProperties>
</file>